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3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13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330" y="1490345"/>
            <a:ext cx="10818495" cy="4703445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第5课时 积的近似数1_00"/>
          <p:cNvPicPr>
            <a:picLocks noChangeAspect="1"/>
          </p:cNvPicPr>
          <p:nvPr/>
        </p:nvPicPr>
        <p:blipFill>
          <a:blip r:embed="rId1"/>
          <a:srcRect l="9158" r="10025"/>
          <a:stretch>
            <a:fillRect/>
          </a:stretch>
        </p:blipFill>
        <p:spPr>
          <a:xfrm>
            <a:off x="608330" y="923925"/>
            <a:ext cx="10431145" cy="4935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2030" y="3314700"/>
            <a:ext cx="12941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51315" y="3315335"/>
            <a:ext cx="129413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4045" y="3713480"/>
            <a:ext cx="756285" cy="464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6.96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6980" y="41783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8.256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47635" y="4178300"/>
            <a:ext cx="1106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8.26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33160" y="457708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5,6,7,8,9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59250" y="5033010"/>
            <a:ext cx="2455545" cy="3975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0,1,2,3,4,5,6,7,8,9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53805" y="546036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7.28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 积的近似数1_01"/>
          <p:cNvPicPr>
            <a:picLocks noChangeAspect="1"/>
          </p:cNvPicPr>
          <p:nvPr/>
        </p:nvPicPr>
        <p:blipFill>
          <a:blip r:embed="rId1"/>
          <a:srcRect l="10131" r="10139"/>
          <a:stretch>
            <a:fillRect/>
          </a:stretch>
        </p:blipFill>
        <p:spPr>
          <a:xfrm>
            <a:off x="608330" y="1490345"/>
            <a:ext cx="10578465" cy="2668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85095" y="1926590"/>
            <a:ext cx="100139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85095" y="2363470"/>
            <a:ext cx="100139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85095" y="2800350"/>
            <a:ext cx="100139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85095" y="3722370"/>
            <a:ext cx="100139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 积的近似数1_02"/>
          <p:cNvPicPr>
            <a:picLocks noChangeAspect="1"/>
          </p:cNvPicPr>
          <p:nvPr/>
        </p:nvPicPr>
        <p:blipFill>
          <a:blip r:embed="rId1"/>
          <a:srcRect l="10351" r="17247" b="15776"/>
          <a:stretch>
            <a:fillRect/>
          </a:stretch>
        </p:blipFill>
        <p:spPr>
          <a:xfrm>
            <a:off x="608330" y="1490345"/>
            <a:ext cx="6942455" cy="4370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66595" y="2085975"/>
            <a:ext cx="13347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≈4.6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8995" y="208597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≈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73950" y="2085975"/>
            <a:ext cx="1294130" cy="327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≈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10.5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07235" y="46399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≈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0.90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26305" y="469836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≈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1.85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78675" y="46399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≈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7.11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484755"/>
            <a:ext cx="1150620" cy="15849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510" y="2492375"/>
            <a:ext cx="1348740" cy="15773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8915" y="2613660"/>
            <a:ext cx="1440180" cy="16306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9675" y="5031105"/>
            <a:ext cx="1363980" cy="1569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6510" y="5031740"/>
            <a:ext cx="1504315" cy="16967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8915" y="5038725"/>
            <a:ext cx="119634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 积的近似数2_00"/>
          <p:cNvPicPr>
            <a:picLocks noChangeAspect="1"/>
          </p:cNvPicPr>
          <p:nvPr/>
        </p:nvPicPr>
        <p:blipFill>
          <a:blip r:embed="rId1"/>
          <a:srcRect l="11953" r="9044"/>
          <a:stretch>
            <a:fillRect/>
          </a:stretch>
        </p:blipFill>
        <p:spPr>
          <a:xfrm>
            <a:off x="608330" y="1490345"/>
            <a:ext cx="10398760" cy="3089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49755" y="3134995"/>
            <a:ext cx="2465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28×0.006≈0.2(kg)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 积的近似数2_01"/>
          <p:cNvPicPr>
            <a:picLocks noChangeAspect="1"/>
          </p:cNvPicPr>
          <p:nvPr/>
        </p:nvPicPr>
        <p:blipFill>
          <a:blip r:embed="rId1"/>
          <a:srcRect l="10621" r="9771"/>
          <a:stretch>
            <a:fillRect/>
          </a:stretch>
        </p:blipFill>
        <p:spPr>
          <a:xfrm>
            <a:off x="608330" y="1490345"/>
            <a:ext cx="10017760" cy="3641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55140" y="3229610"/>
            <a:ext cx="39204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18.75×2.3≈43.13(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 积的近似数2_02"/>
          <p:cNvPicPr>
            <a:picLocks noChangeAspect="1"/>
          </p:cNvPicPr>
          <p:nvPr/>
        </p:nvPicPr>
        <p:blipFill>
          <a:blip r:embed="rId1"/>
          <a:srcRect l="11348" r="8930"/>
          <a:stretch>
            <a:fillRect/>
          </a:stretch>
        </p:blipFill>
        <p:spPr>
          <a:xfrm>
            <a:off x="608330" y="1490345"/>
            <a:ext cx="10776585" cy="3220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48890" y="3229610"/>
            <a:ext cx="3938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32.4×2.8×12≈1088.6(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 积的近似数2_03"/>
          <p:cNvPicPr>
            <a:picLocks noChangeAspect="1"/>
          </p:cNvPicPr>
          <p:nvPr/>
        </p:nvPicPr>
        <p:blipFill>
          <a:blip r:embed="rId1"/>
          <a:srcRect l="10899" r="10221" b="58388"/>
          <a:stretch>
            <a:fillRect/>
          </a:stretch>
        </p:blipFill>
        <p:spPr>
          <a:xfrm>
            <a:off x="608330" y="1490345"/>
            <a:ext cx="10505440" cy="2337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64180" y="367093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17.39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WPS 演示</Application>
  <PresentationFormat>宽屏</PresentationFormat>
  <Paragraphs>44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2024-08-28T07:51:24Z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