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83" r:id="rId3"/>
    <p:sldId id="287" r:id="rId4"/>
    <p:sldId id="286" r:id="rId5"/>
    <p:sldId id="285" r:id="rId6"/>
    <p:sldId id="284" r:id="rId7"/>
    <p:sldId id="292" r:id="rId8"/>
    <p:sldId id="293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2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22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7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69.xml"/><Relationship Id="rId8" Type="http://schemas.openxmlformats.org/officeDocument/2006/relationships/tags" Target="../tags/tag68.xml"/><Relationship Id="rId7" Type="http://schemas.openxmlformats.org/officeDocument/2006/relationships/tags" Target="../tags/tag67.xml"/><Relationship Id="rId6" Type="http://schemas.openxmlformats.org/officeDocument/2006/relationships/tags" Target="../tags/tag66.xml"/><Relationship Id="rId5" Type="http://schemas.openxmlformats.org/officeDocument/2006/relationships/tags" Target="../tags/tag65.xml"/><Relationship Id="rId4" Type="http://schemas.openxmlformats.org/officeDocument/2006/relationships/tags" Target="../tags/tag64.xml"/><Relationship Id="rId3" Type="http://schemas.openxmlformats.org/officeDocument/2006/relationships/tags" Target="../tags/tag63.xml"/><Relationship Id="rId2" Type="http://schemas.openxmlformats.org/officeDocument/2006/relationships/image" Target="../media/image8.tiff"/><Relationship Id="rId11" Type="http://schemas.openxmlformats.org/officeDocument/2006/relationships/slideLayout" Target="../slideLayouts/slideLayout14.xml"/><Relationship Id="rId10" Type="http://schemas.openxmlformats.org/officeDocument/2006/relationships/tags" Target="../tags/tag70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3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957580"/>
            <a:ext cx="10968355" cy="42316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932930" y="4751070"/>
            <a:ext cx="788035" cy="3784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射入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313670" y="4251960"/>
            <a:ext cx="82867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坦克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353310" y="4251960"/>
            <a:ext cx="122491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汇集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862320" y="3759835"/>
            <a:ext cx="72961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阅兵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992755" y="3759835"/>
            <a:ext cx="76009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隆重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828915" y="3303270"/>
            <a:ext cx="1240790" cy="38671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政府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9" grpId="0"/>
      <p:bldP spid="8" grpId="0"/>
      <p:bldP spid="7" grpId="0"/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3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490345"/>
            <a:ext cx="10970260" cy="180784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262235" y="2717800"/>
            <a:ext cx="61341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质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119870" y="2717800"/>
            <a:ext cx="4813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治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178483" y="213741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抱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980940" y="2137410"/>
            <a:ext cx="74358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兰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716020" y="2137410"/>
            <a:ext cx="57658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拦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481580" y="2137410"/>
            <a:ext cx="61595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栏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857490" y="2717800"/>
            <a:ext cx="54737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制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980940" y="2717800"/>
            <a:ext cx="61468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剧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732530" y="2717800"/>
            <a:ext cx="56007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拒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481580" y="2717800"/>
            <a:ext cx="757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距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0330180" y="2137410"/>
            <a:ext cx="46291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暴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097010" y="2137410"/>
            <a:ext cx="50419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爆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9" grpId="0"/>
      <p:bldP spid="8" grpId="0"/>
      <p:bldP spid="7" grpId="0"/>
      <p:bldP spid="16" grpId="0"/>
      <p:bldP spid="15" grpId="0"/>
      <p:bldP spid="14" grpId="0"/>
      <p:bldP spid="13" grpId="0"/>
      <p:bldP spid="12" grpId="0"/>
      <p:bldP spid="11" grpId="0"/>
      <p:bldP spid="6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3_02"/>
          <p:cNvPicPr>
            <a:picLocks noChangeAspect="1"/>
          </p:cNvPicPr>
          <p:nvPr/>
        </p:nvPicPr>
        <p:blipFill>
          <a:blip r:embed="rId1"/>
          <a:srcRect r="7219"/>
          <a:stretch>
            <a:fillRect/>
          </a:stretch>
        </p:blipFill>
        <p:spPr>
          <a:xfrm>
            <a:off x="608330" y="1490345"/>
            <a:ext cx="10968990" cy="2009775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1835150" y="2200275"/>
            <a:ext cx="1700530" cy="48133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1807210" y="2143125"/>
            <a:ext cx="1757045" cy="56705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1810385" y="3209290"/>
            <a:ext cx="1772920" cy="254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8571865" y="2200275"/>
            <a:ext cx="1784350" cy="53657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8576945" y="2681605"/>
            <a:ext cx="1809750" cy="55816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8576945" y="2183130"/>
            <a:ext cx="1778000" cy="103632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3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0550" y="1490345"/>
            <a:ext cx="10986770" cy="27412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713470" y="3429000"/>
            <a:ext cx="133159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群众游行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029643" y="342900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阅兵仪式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738563" y="342900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举行典礼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3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754380"/>
            <a:ext cx="9257665" cy="4895850"/>
          </a:xfrm>
          <a:prstGeom prst="rect">
            <a:avLst/>
          </a:prstGeom>
        </p:spPr>
      </p:pic>
      <p:pic>
        <p:nvPicPr>
          <p:cNvPr id="5" name="图片 4" descr="2-3-1_00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8330" y="5482590"/>
            <a:ext cx="8895080" cy="859155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8100060" y="5504815"/>
            <a:ext cx="156654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激动、热情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6938010" y="3122295"/>
            <a:ext cx="76454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热烈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5"/>
            </p:custDataLst>
          </p:nvPr>
        </p:nvSpPr>
        <p:spPr>
          <a:xfrm>
            <a:off x="2611120" y="3122295"/>
            <a:ext cx="92519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比喻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6"/>
            </p:custDataLst>
          </p:nvPr>
        </p:nvSpPr>
        <p:spPr>
          <a:xfrm>
            <a:off x="2028190" y="2350135"/>
            <a:ext cx="1611630" cy="39941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庄严、隆重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>
          <a:xfrm>
            <a:off x="608330" y="3935730"/>
            <a:ext cx="5897880" cy="38290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运动会上人头攒动，彩旗飘扬，像随风翻滚的麦浪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8"/>
            </p:custDataLst>
          </p:nvPr>
        </p:nvSpPr>
        <p:spPr>
          <a:xfrm>
            <a:off x="2259330" y="3521075"/>
            <a:ext cx="88900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兴奋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9"/>
            </p:custDataLst>
          </p:nvPr>
        </p:nvSpPr>
        <p:spPr>
          <a:xfrm>
            <a:off x="1214755" y="3521075"/>
            <a:ext cx="81407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激动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10"/>
            </p:custDataLst>
          </p:nvPr>
        </p:nvSpPr>
        <p:spPr>
          <a:xfrm>
            <a:off x="4027170" y="5467985"/>
            <a:ext cx="1313180" cy="43561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鼓掌欢呼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9" grpId="0"/>
      <p:bldP spid="8" grpId="0"/>
      <p:bldP spid="13" grpId="0"/>
      <p:bldP spid="12" grpId="0"/>
      <p:bldP spid="11" grpId="0"/>
      <p:bldP spid="14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3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18790" y="734695"/>
            <a:ext cx="5880100" cy="58889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375525" y="5588635"/>
            <a:ext cx="425450" cy="26035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4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⑨   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51755" y="4232910"/>
            <a:ext cx="799465" cy="27622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 sz="1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炮兵师</a:t>
            </a:r>
            <a:endParaRPr lang="zh-CN" altLang="en-US" sz="14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097020" y="4232910"/>
            <a:ext cx="751840" cy="27622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 sz="1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步兵师</a:t>
            </a:r>
            <a:endParaRPr lang="zh-CN" altLang="en-US" sz="14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24680" y="3716655"/>
            <a:ext cx="755015" cy="29146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阅兵式</a:t>
            </a:r>
            <a:endParaRPr lang="zh-CN" altLang="en-US" sz="14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838825" y="6346190"/>
            <a:ext cx="403225" cy="30670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③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914140" y="6337300"/>
            <a:ext cx="382270" cy="28638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②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187565" y="4232910"/>
            <a:ext cx="849630" cy="30670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骑兵师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191885" y="4232910"/>
            <a:ext cx="755015" cy="30670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 sz="1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战车师 </a:t>
            </a:r>
            <a:endParaRPr lang="zh-CN" altLang="en-US" sz="14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055870" y="5320030"/>
            <a:ext cx="1508760" cy="24574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①②③④⑤⑦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877175" y="6346190"/>
            <a:ext cx="387350" cy="2489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④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787515" y="6337300"/>
            <a:ext cx="299085" cy="30670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⑤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880610" y="6346190"/>
            <a:ext cx="438150" cy="2895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①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6" grpId="0"/>
      <p:bldP spid="13" grpId="0"/>
      <p:bldP spid="12" grpId="0"/>
      <p:bldP spid="14" grpId="0"/>
      <p:bldP spid="5" grpId="0"/>
      <p:bldP spid="11" grpId="0"/>
      <p:bldP spid="17" grpId="0"/>
      <p:bldP spid="10" grpId="0"/>
      <p:bldP spid="16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3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372235"/>
            <a:ext cx="10969625" cy="43357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48690" y="3700780"/>
            <a:ext cx="10629900" cy="18573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50000"/>
              </a:lnSpc>
            </a:pPr>
            <a:r>
              <a:rPr lang="en-US" altLang="zh-CN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现在正在进行接力赛，班上的“飞毛腿”峰峰跑第一棒，他像一道闪电似的冲了出去。不好，转弯时峰峰因为速度太快，脚下一滑，摔倒在地。高呼的啦啦队停止了呐喊，焦急地望着地上的峰峰。突然一声：“峰峰，加油!”随后加油声又一阵高过一阵。峰峰听到后忍着痛，咬牙站了起来， 一瘸一拐地跑完全程，将棒交到下一个队员手中。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DIAGRAM_VIRTUALLY_FRAME" val="{&quot;height&quot;:279.8,&quot;left&quot;:47.9,&quot;top&quot;:185.05,&quot;width&quot;:713.25}"/>
</p:tagLst>
</file>

<file path=ppt/tags/tag64.xml><?xml version="1.0" encoding="utf-8"?>
<p:tagLst xmlns:p="http://schemas.openxmlformats.org/presentationml/2006/main">
  <p:tag name="KSO_WM_DIAGRAM_VIRTUALLY_FRAME" val="{&quot;height&quot;:279.8,&quot;left&quot;:47.9,&quot;top&quot;:185.05,&quot;width&quot;:713.25}"/>
</p:tagLst>
</file>

<file path=ppt/tags/tag65.xml><?xml version="1.0" encoding="utf-8"?>
<p:tagLst xmlns:p="http://schemas.openxmlformats.org/presentationml/2006/main">
  <p:tag name="KSO_WM_DIAGRAM_VIRTUALLY_FRAME" val="{&quot;height&quot;:279.8,&quot;left&quot;:47.9,&quot;top&quot;:185.05,&quot;width&quot;:713.25}"/>
</p:tagLst>
</file>

<file path=ppt/tags/tag66.xml><?xml version="1.0" encoding="utf-8"?>
<p:tagLst xmlns:p="http://schemas.openxmlformats.org/presentationml/2006/main">
  <p:tag name="KSO_WM_DIAGRAM_VIRTUALLY_FRAME" val="{&quot;height&quot;:279.8,&quot;left&quot;:47.9,&quot;top&quot;:185.05,&quot;width&quot;:713.25}"/>
</p:tagLst>
</file>

<file path=ppt/tags/tag67.xml><?xml version="1.0" encoding="utf-8"?>
<p:tagLst xmlns:p="http://schemas.openxmlformats.org/presentationml/2006/main">
  <p:tag name="KSO_WM_DIAGRAM_VIRTUALLY_FRAME" val="{&quot;height&quot;:279.8,&quot;left&quot;:47.9,&quot;top&quot;:185.05,&quot;width&quot;:713.25}"/>
</p:tagLst>
</file>

<file path=ppt/tags/tag68.xml><?xml version="1.0" encoding="utf-8"?>
<p:tagLst xmlns:p="http://schemas.openxmlformats.org/presentationml/2006/main">
  <p:tag name="KSO_WM_DIAGRAM_VIRTUALLY_FRAME" val="{&quot;height&quot;:279.8,&quot;left&quot;:47.9,&quot;top&quot;:185.05,&quot;width&quot;:713.25}"/>
</p:tagLst>
</file>

<file path=ppt/tags/tag69.xml><?xml version="1.0" encoding="utf-8"?>
<p:tagLst xmlns:p="http://schemas.openxmlformats.org/presentationml/2006/main">
  <p:tag name="KSO_WM_DIAGRAM_VIRTUALLY_FRAME" val="{&quot;height&quot;:279.8,&quot;left&quot;:47.9,&quot;top&quot;:185.05,&quot;width&quot;:713.25}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DIAGRAM_VIRTUALLY_FRAME" val="{&quot;height&quot;:279.8,&quot;left&quot;:47.9,&quot;top&quot;:185.05,&quot;width&quot;:713.25}"/>
</p:tagLst>
</file>

<file path=ppt/tags/tag71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czZGJiMzk3NmE4MTFmY2I0NmVkOTVhODY4OTk3OTcifQ==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270</Words>
  <Application>WPS 演示</Application>
  <PresentationFormat>宽屏</PresentationFormat>
  <Paragraphs>86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可爱芦笋滑旱冰</cp:lastModifiedBy>
  <cp:revision>170</cp:revision>
  <dcterms:created xsi:type="dcterms:W3CDTF">2019-06-19T02:08:00Z</dcterms:created>
  <dcterms:modified xsi:type="dcterms:W3CDTF">2024-08-16T08:06:51Z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2052-12.1.0.17133</vt:lpwstr>
  </property>
  <property fmtid="{D5CDD505-2E9C-101B-9397-08002B2CF9AE}" pid="3" name="ICV">
    <vt:lpwstr>D009DF75EECF428FAAB9AE23E884C75C_13</vt:lpwstr>
  </property>
</Properties>
</file>