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1-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210" y="710565"/>
            <a:ext cx="8768715" cy="57797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339330" y="4863465"/>
            <a:ext cx="6083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04735" y="5661660"/>
            <a:ext cx="5429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-2_01"/>
          <p:cNvPicPr>
            <a:picLocks noChangeAspect="1"/>
          </p:cNvPicPr>
          <p:nvPr/>
        </p:nvPicPr>
        <p:blipFill>
          <a:blip r:embed="rId1"/>
          <a:srcRect r="8887"/>
          <a:stretch>
            <a:fillRect/>
          </a:stretch>
        </p:blipFill>
        <p:spPr>
          <a:xfrm>
            <a:off x="608330" y="1017905"/>
            <a:ext cx="10968990" cy="4822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25895" y="1017270"/>
            <a:ext cx="647065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-2_02"/>
          <p:cNvPicPr>
            <a:picLocks noChangeAspect="1"/>
          </p:cNvPicPr>
          <p:nvPr/>
        </p:nvPicPr>
        <p:blipFill>
          <a:blip r:embed="rId1"/>
          <a:srcRect r="9600"/>
          <a:stretch>
            <a:fillRect/>
          </a:stretch>
        </p:blipFill>
        <p:spPr>
          <a:xfrm>
            <a:off x="608330" y="1433830"/>
            <a:ext cx="10968990" cy="30321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93165" y="2530475"/>
            <a:ext cx="9923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京城的街道上细密的春雨润滑如酥，远望草色依稀连成一片，近看时却显得稀疏零星。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</Words>
  <Application>WPS 演示</Application>
  <PresentationFormat>宽屏</PresentationFormat>
  <Paragraphs>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2024-08-15T03:37:15Z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