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6" userDrawn="1">
          <p15:clr>
            <a:srgbClr val="A4A3A4"/>
          </p15:clr>
        </p15:guide>
        <p15:guide id="2" pos="377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6"/>
        <p:guide pos="377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8925" y="2637790"/>
            <a:ext cx="6533515" cy="15817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01205" y="3498850"/>
            <a:ext cx="1017270" cy="3479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8925" y="2068830"/>
            <a:ext cx="6533515" cy="27203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27805" y="25990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佳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67095" y="2630805"/>
            <a:ext cx="101727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牧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童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18680" y="2630805"/>
            <a:ext cx="1229995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兄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长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89315" y="2630805"/>
            <a:ext cx="101727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独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86785" y="3476625"/>
            <a:ext cx="101727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乡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33975" y="3457575"/>
            <a:ext cx="153035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何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时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30420" y="4298315"/>
            <a:ext cx="101727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符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号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77100" y="4269105"/>
            <a:ext cx="101727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借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8925" y="2756535"/>
            <a:ext cx="6533515" cy="134429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6278880" y="2989580"/>
            <a:ext cx="153035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酒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洒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30825" y="3419475"/>
            <a:ext cx="153035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故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47260" y="3728085"/>
            <a:ext cx="153035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欲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8925" y="2607945"/>
            <a:ext cx="6533515" cy="16414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402705" y="2752090"/>
            <a:ext cx="1017270" cy="3479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72705" y="3187700"/>
            <a:ext cx="1017270" cy="3479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23380" y="3638550"/>
            <a:ext cx="1017270" cy="3479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28925" y="2701925"/>
            <a:ext cx="6533515" cy="14541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495290" y="3192780"/>
            <a:ext cx="920115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王安石</a:t>
            </a:r>
            <a:endParaRPr 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69405" y="3192780"/>
            <a:ext cx="920115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宋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84185" y="3192780"/>
            <a:ext cx="920115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春节</a:t>
            </a:r>
            <a:endParaRPr 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15610" y="3457575"/>
            <a:ext cx="920115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杜牧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04180" y="3697605"/>
            <a:ext cx="920115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王维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69405" y="3457575"/>
            <a:ext cx="920115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唐</a:t>
            </a:r>
            <a:endParaRPr 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69405" y="3697605"/>
            <a:ext cx="920115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唐</a:t>
            </a:r>
            <a:endParaRPr 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65135" y="3448685"/>
            <a:ext cx="920115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清明节</a:t>
            </a:r>
            <a:endParaRPr 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074660" y="3707130"/>
            <a:ext cx="920115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重阳节</a:t>
            </a:r>
            <a:endParaRPr 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2" grpId="0"/>
      <p:bldP spid="12" grpId="1"/>
      <p:bldP spid="13" grpId="0"/>
      <p:bldP spid="13" grpId="1"/>
      <p:bldP spid="15" grpId="0"/>
      <p:bldP spid="1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1640" y="1835785"/>
            <a:ext cx="6268085" cy="31864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636260" y="2379345"/>
            <a:ext cx="123190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放鞭炮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80530" y="2395220"/>
            <a:ext cx="225806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喝屠苏酒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23050" y="2728595"/>
            <a:ext cx="920115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桃符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31915" y="3025140"/>
            <a:ext cx="117221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大扫除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04760" y="3015615"/>
            <a:ext cx="1433195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吃年夜饭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59400" y="4270375"/>
            <a:ext cx="1355725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王维自己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32150" y="4580255"/>
            <a:ext cx="2508885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思念家乡和亲人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53455" y="3664585"/>
            <a:ext cx="1017270" cy="3479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1640" y="1401445"/>
            <a:ext cx="6268085" cy="405511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648710" y="2437130"/>
            <a:ext cx="2508885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清明时节雨纷纷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86810" y="3065780"/>
            <a:ext cx="2508885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借问酒家何处有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2190" y="3790315"/>
            <a:ext cx="123190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踏青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67245" y="3790315"/>
            <a:ext cx="123190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祭扫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24985" y="4095115"/>
            <a:ext cx="123190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雨纷纷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13650" y="4095115"/>
            <a:ext cx="123190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欲断魂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845425" y="4404995"/>
            <a:ext cx="123190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杏花村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95625" y="5025390"/>
            <a:ext cx="123190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悲伤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1640" y="2432050"/>
            <a:ext cx="6268085" cy="199326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069715" y="3484880"/>
            <a:ext cx="1571625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清明雨纷纷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92115" y="3484880"/>
            <a:ext cx="1997075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路人欲断魂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84875" y="3958590"/>
            <a:ext cx="2878455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酒家何处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指杏花村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</Words>
  <Application>WPS 演示</Application>
  <PresentationFormat>宽屏</PresentationFormat>
  <Paragraphs>86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2025-02-07T06:26:33Z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