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2"/>
    <p:sldId id="272" r:id="rId3"/>
    <p:sldId id="273" r:id="rId4"/>
    <p:sldId id="274" r:id="rId5"/>
    <p:sldId id="275" r:id="rId6"/>
    <p:sldId id="277" r:id="rId7"/>
    <p:sldId id="278" r:id="rId8"/>
    <p:sldId id="276" r:id="rId9"/>
    <p:sldId id="279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35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6-2_00"/>
          <p:cNvPicPr>
            <a:picLocks noChangeAspect="1"/>
          </p:cNvPicPr>
          <p:nvPr/>
        </p:nvPicPr>
        <p:blipFill>
          <a:blip r:embed="rId2"/>
          <a:srcRect l="2272" t="1984" r="3284"/>
          <a:stretch>
            <a:fillRect/>
          </a:stretch>
        </p:blipFill>
        <p:spPr>
          <a:xfrm>
            <a:off x="645160" y="744220"/>
            <a:ext cx="11330305" cy="51155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42357" y="3450590"/>
            <a:ext cx="586105" cy="5943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35112" y="3425190"/>
            <a:ext cx="686435" cy="619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42027" y="4044950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59045" y="4672330"/>
            <a:ext cx="547370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09695" y="5252974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87030" y="5131943"/>
            <a:ext cx="5975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2_01"/>
          <p:cNvPicPr>
            <a:picLocks noChangeAspect="1"/>
          </p:cNvPicPr>
          <p:nvPr/>
        </p:nvPicPr>
        <p:blipFill>
          <a:blip r:embed="rId2"/>
          <a:srcRect l="2272" r="3085" b="3706"/>
          <a:stretch>
            <a:fillRect/>
          </a:stretch>
        </p:blipFill>
        <p:spPr>
          <a:xfrm>
            <a:off x="172720" y="1379855"/>
            <a:ext cx="11846560" cy="40982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333740" y="1956435"/>
            <a:ext cx="95250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套装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42870" y="2576830"/>
            <a:ext cx="92773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裤子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91475" y="2576830"/>
            <a:ext cx="98996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逃跑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29205" y="3781425"/>
            <a:ext cx="94043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80050" y="3781425"/>
            <a:ext cx="91440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礼堂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86875" y="3781425"/>
            <a:ext cx="69850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96645" y="4389755"/>
            <a:ext cx="96583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挖沙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20080" y="4389755"/>
            <a:ext cx="96647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砸到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33740" y="4389755"/>
            <a:ext cx="95250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饭锅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2_02"/>
          <p:cNvPicPr>
            <a:picLocks noChangeAspect="1"/>
          </p:cNvPicPr>
          <p:nvPr/>
        </p:nvPicPr>
        <p:blipFill>
          <a:blip r:embed="rId2"/>
          <a:srcRect l="2460" r="24077"/>
          <a:stretch>
            <a:fillRect/>
          </a:stretch>
        </p:blipFill>
        <p:spPr>
          <a:xfrm>
            <a:off x="81280" y="1885315"/>
            <a:ext cx="11846560" cy="3088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48840" y="2729865"/>
            <a:ext cx="56070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60140" y="2729865"/>
            <a:ext cx="57340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04505" y="2729865"/>
            <a:ext cx="63754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524365" y="2729865"/>
            <a:ext cx="53594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05755" y="3528060"/>
            <a:ext cx="57404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24240" y="4313555"/>
            <a:ext cx="69913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2_03"/>
          <p:cNvPicPr>
            <a:picLocks noChangeAspect="1"/>
          </p:cNvPicPr>
          <p:nvPr/>
        </p:nvPicPr>
        <p:blipFill>
          <a:blip r:embed="rId2"/>
          <a:srcRect l="2272" r="3085"/>
          <a:stretch>
            <a:fillRect/>
          </a:stretch>
        </p:blipFill>
        <p:spPr>
          <a:xfrm>
            <a:off x="73025" y="1496695"/>
            <a:ext cx="12033250" cy="3851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2135" y="2413635"/>
            <a:ext cx="90297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渴望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19725" y="2413635"/>
            <a:ext cx="95313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76845" y="2413635"/>
            <a:ext cx="95313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紧张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33965" y="2413635"/>
            <a:ext cx="1028700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疑惑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-2_04"/>
          <p:cNvPicPr>
            <a:picLocks noChangeAspect="1"/>
          </p:cNvPicPr>
          <p:nvPr/>
        </p:nvPicPr>
        <p:blipFill>
          <a:blip r:embed="rId2"/>
          <a:srcRect l="2073" r="16161" b="11235"/>
          <a:stretch>
            <a:fillRect/>
          </a:stretch>
        </p:blipFill>
        <p:spPr>
          <a:xfrm>
            <a:off x="192405" y="2395855"/>
            <a:ext cx="11838940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" y="1762760"/>
            <a:ext cx="11908155" cy="3473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23870" y="1762760"/>
            <a:ext cx="61150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9390" y="2477135"/>
            <a:ext cx="11520170" cy="468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了排比的修辞手法，突出了那个时刻是“我”期待已久的，表现出了“我”的急切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9180" y="3565525"/>
            <a:ext cx="8265160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我这个配角虽然配不上他，可是老师没撤换我。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8545" y="4605655"/>
            <a:ext cx="795972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老师对我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说，现在开始排练，让我把老虎头套上。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15705" y="1762760"/>
            <a:ext cx="611505" cy="532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18270" y="1839595"/>
            <a:ext cx="200596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这句话运用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2-1_01"/>
          <p:cNvPicPr>
            <a:picLocks noChangeAspect="1"/>
          </p:cNvPicPr>
          <p:nvPr/>
        </p:nvPicPr>
        <p:blipFill>
          <a:blip r:embed="rId2"/>
          <a:srcRect l="-368" t="207" r="1565" b="31968"/>
          <a:stretch>
            <a:fillRect/>
          </a:stretch>
        </p:blipFill>
        <p:spPr>
          <a:xfrm>
            <a:off x="1510665" y="877570"/>
            <a:ext cx="9627870" cy="5585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20835" y="2947035"/>
            <a:ext cx="813435" cy="381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220835" y="3782695"/>
            <a:ext cx="814705" cy="4559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紧张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20200" y="5049520"/>
            <a:ext cx="814705" cy="469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20200" y="5911850"/>
            <a:ext cx="81470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狼狈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2-1_01"/>
          <p:cNvPicPr>
            <a:picLocks noChangeAspect="1"/>
          </p:cNvPicPr>
          <p:nvPr/>
        </p:nvPicPr>
        <p:blipFill>
          <a:blip r:embed="rId2"/>
          <a:srcRect t="67464" r="112"/>
          <a:stretch>
            <a:fillRect/>
          </a:stretch>
        </p:blipFill>
        <p:spPr>
          <a:xfrm>
            <a:off x="110490" y="1781810"/>
            <a:ext cx="11971020" cy="3295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21595" y="2426335"/>
            <a:ext cx="1474470" cy="4057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如释重负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92725" y="2973070"/>
            <a:ext cx="1193800" cy="4559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不满意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2514" y="4580890"/>
            <a:ext cx="10436733" cy="495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窝囊。</a:t>
            </a:r>
            <a:r>
              <a:rPr lang="en-US" altLang="zh-CN" sz="2400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你表演得很棒</a:t>
            </a:r>
            <a:r>
              <a:rPr lang="en-US" altLang="zh-CN" sz="240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!你是一只可爱、有趣的大老虎，给大家带来了快乐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2-1_02"/>
          <p:cNvPicPr>
            <a:picLocks noChangeAspect="1"/>
          </p:cNvPicPr>
          <p:nvPr/>
        </p:nvPicPr>
        <p:blipFill>
          <a:blip r:embed="rId2"/>
          <a:srcRect r="1531" b="9281"/>
          <a:stretch>
            <a:fillRect/>
          </a:stretch>
        </p:blipFill>
        <p:spPr>
          <a:xfrm>
            <a:off x="110490" y="1734185"/>
            <a:ext cx="11971020" cy="3614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7115" y="4278630"/>
            <a:ext cx="10951210" cy="404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有一次，我参加学校举办的演讲比赛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我把演讲稿背得很熟，可是比赛时，</a:t>
            </a:r>
            <a:r>
              <a:rPr lang="en-US" altLang="zh-CN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我紧张极了</a:t>
            </a:r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，站在台上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心跳</a:t>
            </a:r>
            <a:endParaRPr lang="en-US" altLang="zh-CN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790" y="4841875"/>
            <a:ext cx="11967210" cy="9249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加速</a:t>
            </a:r>
            <a:r>
              <a:rPr lang="en-US" altLang="zh-CN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dirty="0" err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大脑嗡嗡响</a:t>
            </a:r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。我不知道自己是怎么背完演讲稿的。下台后，对于自己在台上说了什么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我一点儿也想不起来了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</Words>
  <Application>Microsoft Office PowerPoint</Application>
  <PresentationFormat>宽屏</PresentationFormat>
  <Paragraphs>40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4DDE30A3F7DE47E7922E62B218DACAD2_13</vt:lpwstr>
  </property>
</Properties>
</file>