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9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2"/>
        <p:guide pos="390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3910" cy="3166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89455" y="3627120"/>
            <a:ext cx="73152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3455" y="3627120"/>
            <a:ext cx="73152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47050" y="3627120"/>
            <a:ext cx="73152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07895" y="4064635"/>
            <a:ext cx="73152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83455" y="4113530"/>
            <a:ext cx="73152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208895" y="3627120"/>
            <a:ext cx="73152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40650" y="4113530"/>
            <a:ext cx="807085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704195" y="4113530"/>
            <a:ext cx="662940" cy="592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9" grpId="0"/>
      <p:bldP spid="10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11605"/>
            <a:ext cx="10968990" cy="27406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74130" y="1355725"/>
            <a:ext cx="1238885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329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24915" y="3833495"/>
            <a:ext cx="10410825" cy="504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虽然御花园面积不是很大，有大小建筑二十多座，但是毫无拥挤和重复的感觉。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5860" y="2459990"/>
            <a:ext cx="7445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这样宏伟的建筑群，这样和谐统一的布局，怎能不令人惊叹？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240" y="753110"/>
            <a:ext cx="9051290" cy="5730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90075" y="1490345"/>
            <a:ext cx="7658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抓住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4640" y="1490345"/>
            <a:ext cx="556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3425" y="1490345"/>
            <a:ext cx="5753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39440" y="1490345"/>
            <a:ext cx="605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74825" y="1490345"/>
            <a:ext cx="5664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40430" y="4418965"/>
            <a:ext cx="5504815" cy="9385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主要路线参观顺序：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太和门→太和殿→ 中和殿→保和殿→乾清宫→交泰殿→坤宁宫→御花园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75125" y="1856105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游览顺序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07455" y="2254885"/>
            <a:ext cx="894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53120" y="2249170"/>
            <a:ext cx="1945640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把握主要信息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52670" y="2254885"/>
            <a:ext cx="6438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44670" y="2635885"/>
            <a:ext cx="41084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不逆行、不到未开放的区域去参观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36865" y="1856105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具体位置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66240" y="1856105"/>
            <a:ext cx="1265555" cy="431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关键词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  <p:bldP spid="17" grpId="0"/>
      <p:bldP spid="11" grpId="0"/>
      <p:bldP spid="16" grpId="0"/>
      <p:bldP spid="14" grpId="0"/>
      <p:bldP spid="12" grpId="0"/>
      <p:bldP spid="13" grpId="0"/>
      <p:bldP spid="15" grpId="0"/>
      <p:bldP spid="1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cfe34846-16f1-4489-95d9-7d66011c6ab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WPS 演示</Application>
  <PresentationFormat>宽屏</PresentationFormat>
  <Paragraphs>50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