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6" r:id="rId8"/>
    <p:sldId id="27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2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rcRect l="2045" r="1269"/>
          <a:stretch>
            <a:fillRect/>
          </a:stretch>
        </p:blipFill>
        <p:spPr>
          <a:xfrm>
            <a:off x="1223010" y="818515"/>
            <a:ext cx="10155555" cy="5492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5765" y="3496310"/>
            <a:ext cx="672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豹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8750" y="3496310"/>
            <a:ext cx="987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干旱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35845" y="4018280"/>
            <a:ext cx="92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逼迫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4540250"/>
            <a:ext cx="132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娶媳妇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04455" y="5062220"/>
            <a:ext cx="988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灌溉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444625"/>
            <a:ext cx="11743690" cy="3968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21815" y="2254250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9575" y="2254250"/>
            <a:ext cx="62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8595" y="2254250"/>
            <a:ext cx="622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5725" y="2254250"/>
            <a:ext cx="597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烟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76410" y="2254250"/>
            <a:ext cx="596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吊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4500" y="2254250"/>
            <a:ext cx="58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胆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0845" y="3037205"/>
            <a:ext cx="198374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田地荒芜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5535" y="3621405"/>
            <a:ext cx="1720850" cy="473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人烟稀少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3265" y="4193540"/>
            <a:ext cx="1701165" cy="509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提心吊胆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91310" y="4790440"/>
            <a:ext cx="1633855" cy="434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胆战心惊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2_02"/>
          <p:cNvPicPr>
            <a:picLocks noChangeAspect="1"/>
          </p:cNvPicPr>
          <p:nvPr/>
        </p:nvPicPr>
        <p:blipFill>
          <a:blip r:embed="rId1"/>
          <a:srcRect l="2045" r="1662"/>
          <a:stretch>
            <a:fillRect/>
          </a:stretch>
        </p:blipFill>
        <p:spPr>
          <a:xfrm>
            <a:off x="1344295" y="821690"/>
            <a:ext cx="9766300" cy="56775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94700" y="3142615"/>
            <a:ext cx="2580640" cy="369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了解邺县现状的原因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2720" y="3981450"/>
            <a:ext cx="180594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这话是谁说的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5335" y="3981450"/>
            <a:ext cx="193230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了解谁在害人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2720" y="4832985"/>
            <a:ext cx="200596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新娘是哪儿来的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12720" y="5597525"/>
            <a:ext cx="2418080" cy="669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那么漳河发过大水没有呢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395335" y="5684520"/>
            <a:ext cx="211582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了解邺县气候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2-1_00"/>
          <p:cNvPicPr>
            <a:picLocks noChangeAspect="1"/>
          </p:cNvPicPr>
          <p:nvPr/>
        </p:nvPicPr>
        <p:blipFill>
          <a:blip r:embed="rId1"/>
          <a:srcRect l="6254" r="7916"/>
          <a:stretch>
            <a:fillRect/>
          </a:stretch>
        </p:blipFill>
        <p:spPr>
          <a:xfrm>
            <a:off x="235585" y="2164715"/>
            <a:ext cx="11881485" cy="1905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88745" y="3225165"/>
            <a:ext cx="171831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摸清底细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9365" y="3225165"/>
            <a:ext cx="239268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惩治巫婆和官绅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565" y="883285"/>
            <a:ext cx="10995660" cy="5091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10730" y="2525395"/>
            <a:ext cx="156781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惩治巫婆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1800" y="3084195"/>
            <a:ext cx="52006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480" y="760095"/>
            <a:ext cx="10177145" cy="558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-2-1_03"/>
          <p:cNvPicPr>
            <a:picLocks noChangeAspect="1"/>
          </p:cNvPicPr>
          <p:nvPr/>
        </p:nvPicPr>
        <p:blipFill>
          <a:blip r:embed="rId1"/>
          <a:srcRect l="6659" r="2805"/>
          <a:stretch>
            <a:fillRect/>
          </a:stretch>
        </p:blipFill>
        <p:spPr>
          <a:xfrm>
            <a:off x="271780" y="1422400"/>
            <a:ext cx="11736705" cy="4063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4985" y="2327275"/>
            <a:ext cx="10327640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不是。他的目的是警告官绅不要再为非作歹，还要让百姓明白事实和真相。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780" y="3649345"/>
            <a:ext cx="1183640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西门豹果然厉害，我再也不敢做坏事了，希望他能给我一次机会，我以后一定造福百姓。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5610" y="4286250"/>
            <a:ext cx="93091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2024-09-03T03:37:00Z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99E56ACEB321473790939341EFEC7AB3_13</vt:lpwstr>
  </property>
</Properties>
</file>