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780" y="1026160"/>
            <a:ext cx="9912350" cy="4455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6110" y="46942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(1+20%)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7695" y="4437380"/>
            <a:ext cx="7518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74965" y="4104640"/>
            <a:ext cx="770255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60265" y="4722495"/>
            <a:ext cx="717550" cy="396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1685" y="4735195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1191260"/>
            <a:ext cx="9975215" cy="4358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79770" y="1654810"/>
            <a:ext cx="92900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9505" y="4610735"/>
            <a:ext cx="929005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79105" y="2892425"/>
            <a:ext cx="932180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690" y="1490345"/>
            <a:ext cx="10119360" cy="2396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23995" y="3429000"/>
            <a:ext cx="18954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75%=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七成五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1235" y="2912745"/>
            <a:ext cx="2736850" cy="450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华文细黑" panose="02010600040101010101" charset="-122"/>
                <a:cs typeface="Times New Roman" panose="02020603050405020304" charset="0"/>
              </a:rPr>
              <a:t>(480 - 120)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华文细黑" panose="0201060004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华文细黑" panose="02010600040101010101" charset="-122"/>
                <a:cs typeface="Times New Roman" panose="02020603050405020304" charset="0"/>
              </a:rPr>
              <a:t>480=75%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华文细黑" panose="0201060004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华文细黑" panose="0201060004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313815"/>
            <a:ext cx="9575165" cy="3439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29560" y="3237230"/>
            <a:ext cx="2992120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3900</a:t>
            </a:r>
            <a:r>
              <a:rPr lang="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30%)=3000(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华文细黑</vt:lpstr>
      <vt:lpstr>方正姚体</vt:lpstr>
      <vt:lpstr>隶书</vt:lpstr>
      <vt:lpstr>华文宋体</vt:lpstr>
      <vt:lpstr>等线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2025-02-06T11:44:17Z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