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0"/>
          <p:cNvPicPr>
            <a:picLocks noChangeAspect="1"/>
          </p:cNvPicPr>
          <p:nvPr/>
        </p:nvPicPr>
        <p:blipFill>
          <a:blip r:embed="rId1"/>
          <a:srcRect r="2077"/>
          <a:stretch>
            <a:fillRect/>
          </a:stretch>
        </p:blipFill>
        <p:spPr>
          <a:xfrm>
            <a:off x="608330" y="851535"/>
            <a:ext cx="10983595" cy="4144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90585" y="3295650"/>
            <a:ext cx="6800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75360"/>
            <a:ext cx="10969625" cy="4936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65060" y="4846955"/>
            <a:ext cx="2030730" cy="343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痛恨与咒骂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705" y="3710940"/>
            <a:ext cx="3409315" cy="3587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为人民甘愿一生做牛马的人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73470" y="3181350"/>
            <a:ext cx="3246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在人民头上作威作福的人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88318" y="26504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刘胡兰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9268" y="25781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永垂不朽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73153" y="20720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行尸走肉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65530" y="4846955"/>
            <a:ext cx="2794635" cy="3435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充分肯定和赞美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94400" y="4290695"/>
            <a:ext cx="2144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鄙夷和轻蔑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56230" y="5404485"/>
            <a:ext cx="2361565" cy="3568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惋惜与怀念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13" grpId="0"/>
      <p:bldP spid="12" grpId="0"/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030" y="1490345"/>
            <a:ext cx="10951845" cy="3881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76465" y="3201035"/>
            <a:ext cx="651510" cy="4292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62120" y="2644140"/>
            <a:ext cx="840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31780" y="2110740"/>
            <a:ext cx="1360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憎恨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5828" y="21107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永远记住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93545" y="2110740"/>
            <a:ext cx="13030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摔垮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3326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59355" y="2651125"/>
            <a:ext cx="20478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纪念鲁迅有感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8280" y="3788410"/>
            <a:ext cx="1615440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反动统治者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695" y="3788410"/>
            <a:ext cx="1553210" cy="386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无私奉献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1130" y="3229610"/>
            <a:ext cx="1577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为人民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54170" y="3229610"/>
            <a:ext cx="2870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截然相反的“有的人”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38415" y="2096135"/>
            <a:ext cx="774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十三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45518" y="2096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鲁迅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44595" y="2096135"/>
            <a:ext cx="1209675" cy="375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臧克家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5" grpId="0"/>
      <p:bldP spid="9" grpId="0"/>
      <p:bldP spid="8" grpId="0"/>
      <p:bldP spid="7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WPS 演示</Application>
  <PresentationFormat>宽屏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2024-08-21T08:48:51Z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