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3" r:id="rId3"/>
    <p:sldId id="287" r:id="rId4"/>
    <p:sldId id="286" r:id="rId5"/>
    <p:sldId id="285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4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9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200785"/>
            <a:ext cx="10969625" cy="30702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50060" y="3276600"/>
            <a:ext cx="1294130" cy="64516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63800" y="3753485"/>
            <a:ext cx="1294130" cy="64516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64710" y="3276600"/>
            <a:ext cx="1294130" cy="64516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90130" y="3276600"/>
            <a:ext cx="1294130" cy="64516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210165" y="3276600"/>
            <a:ext cx="1294130" cy="64516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70095" y="3753485"/>
            <a:ext cx="1294130" cy="64516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686415" y="3753485"/>
            <a:ext cx="817245" cy="64516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730490" y="3753485"/>
            <a:ext cx="1303655" cy="64516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7" grpId="0"/>
      <p:bldP spid="11" grpId="0"/>
      <p:bldP spid="13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7105" y="762635"/>
            <a:ext cx="10411460" cy="53352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29030" y="5599430"/>
            <a:ext cx="61137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妈妈三番五次地叮嘱我，过马路要注意安全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16990" y="4711700"/>
            <a:ext cx="1341120" cy="3987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十全十美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1702435" y="3429000"/>
            <a:ext cx="12661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风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雨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2967990" y="2519680"/>
            <a:ext cx="12192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宏伟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9935210" y="1651635"/>
            <a:ext cx="802005" cy="3987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归宿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4451668" y="165163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选择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291955" y="3429000"/>
            <a:ext cx="1510665" cy="3987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日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月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7090410" y="3429000"/>
            <a:ext cx="1461135" cy="3505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紧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慢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4261485" y="3429000"/>
            <a:ext cx="1536700" cy="4165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三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五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90410" y="4300220"/>
            <a:ext cx="1341120" cy="3886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自由自在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384165" y="3845560"/>
            <a:ext cx="2834640" cy="3886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比喻共同度过困难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396095" y="4323080"/>
            <a:ext cx="1341120" cy="3886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无边无际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383848" y="514413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三番五次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8" grpId="0"/>
      <p:bldP spid="7" grpId="0"/>
      <p:bldP spid="13" grpId="0"/>
      <p:bldP spid="12" grpId="0"/>
      <p:bldP spid="11" grpId="0"/>
      <p:bldP spid="15" grpId="0"/>
      <p:bldP spid="14" grpId="0"/>
      <p:bldP spid="16" grpId="0"/>
      <p:bldP spid="6" grpId="0"/>
      <p:bldP spid="17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0922635" cy="32543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434070" y="1490345"/>
            <a:ext cx="7943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129030"/>
            <a:ext cx="10942955" cy="41421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522210" y="4740910"/>
            <a:ext cx="13030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造福后代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72308" y="424561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绿化家园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067165" y="3588385"/>
            <a:ext cx="13798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简陋艰辛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824913" y="264541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恶劣险峻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899843" y="186880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改造山沟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34288" y="186880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绿化山林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67650" y="4245610"/>
            <a:ext cx="1265555" cy="3860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植树造林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8" grpId="0"/>
      <p:bldP spid="7" grpId="0"/>
      <p:bldP spid="11" grpId="0"/>
      <p:bldP spid="6" grpId="0"/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172.75,&quot;left&quot;:134.05,&quot;top&quot;:130.05,&quot;width&quot;:711.4}"/>
</p:tagLst>
</file>

<file path=ppt/tags/tag64.xml><?xml version="1.0" encoding="utf-8"?>
<p:tagLst xmlns:p="http://schemas.openxmlformats.org/presentationml/2006/main">
  <p:tag name="KSO_WM_DIAGRAM_VIRTUALLY_FRAME" val="{&quot;height&quot;:172.75,&quot;left&quot;:134.05,&quot;top&quot;:130.05,&quot;width&quot;:711.4}"/>
</p:tagLst>
</file>

<file path=ppt/tags/tag65.xml><?xml version="1.0" encoding="utf-8"?>
<p:tagLst xmlns:p="http://schemas.openxmlformats.org/presentationml/2006/main">
  <p:tag name="KSO_WM_DIAGRAM_VIRTUALLY_FRAME" val="{&quot;height&quot;:172.75,&quot;left&quot;:134.05,&quot;top&quot;:130.05,&quot;width&quot;:711.4}"/>
</p:tagLst>
</file>

<file path=ppt/tags/tag66.xml><?xml version="1.0" encoding="utf-8"?>
<p:tagLst xmlns:p="http://schemas.openxmlformats.org/presentationml/2006/main">
  <p:tag name="KSO_WM_DIAGRAM_VIRTUALLY_FRAME" val="{&quot;height&quot;:172.75,&quot;left&quot;:134.05,&quot;top&quot;:130.05,&quot;width&quot;:711.4}"/>
</p:tagLst>
</file>

<file path=ppt/tags/tag67.xml><?xml version="1.0" encoding="utf-8"?>
<p:tagLst xmlns:p="http://schemas.openxmlformats.org/presentationml/2006/main">
  <p:tag name="KSO_WM_DIAGRAM_VIRTUALLY_FRAME" val="{&quot;height&quot;:172.75,&quot;left&quot;:134.05,&quot;top&quot;:130.05,&quot;width&quot;:711.4}"/>
</p:tagLst>
</file>

<file path=ppt/tags/tag68.xml><?xml version="1.0" encoding="utf-8"?>
<p:tagLst xmlns:p="http://schemas.openxmlformats.org/presentationml/2006/main">
  <p:tag name="KSO_WM_DIAGRAM_VIRTUALLY_FRAME" val="{&quot;height&quot;:172.75,&quot;left&quot;:134.05,&quot;top&quot;:130.05,&quot;width&quot;:711.4}"/>
</p:tagLst>
</file>

<file path=ppt/tags/tag69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YTMyMGEyMmIwNzY4MGFiNTI4YmZjYzU0ZGFkMGUxODgifQ=="/>
  <p:tag name="commondata" val="eyJoZGlkIjoiZTczZGJiMzk3NmE4MTFmY2I0NmVkOTVhODY4OTk3OTcifQ=="/>
  <p:tag name="KSO_WPP_MARK_KEY" val="3179b2c0-4583-496b-b63f-e915963595b6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</Words>
  <Application>WPS 演示</Application>
  <PresentationFormat>宽屏</PresentationFormat>
  <Paragraphs>60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fyl</cp:lastModifiedBy>
  <cp:revision>171</cp:revision>
  <dcterms:created xsi:type="dcterms:W3CDTF">2019-06-19T02:08:00Z</dcterms:created>
  <dcterms:modified xsi:type="dcterms:W3CDTF">2024-09-04T06:48:32Z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D009DF75EECF428FAAB9AE23E884C75C_13</vt:lpwstr>
  </property>
</Properties>
</file>