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5" r:id="rId3"/>
    <p:sldId id="296" r:id="rId4"/>
    <p:sldId id="297" r:id="rId5"/>
    <p:sldId id="298" r:id="rId6"/>
    <p:sldId id="299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8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2460" y="780415"/>
            <a:ext cx="8387080" cy="470725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35550" y="4379595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4 3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35550" y="483997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7 5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46570" y="4485005"/>
            <a:ext cx="906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相同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79920" y="4829175"/>
            <a:ext cx="7061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9260" y="1145540"/>
            <a:ext cx="8794115" cy="17411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04820" y="237871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6 8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87925" y="237871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5 9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28180" y="237871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6 9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62390" y="237871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9 9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4235" y="1136650"/>
            <a:ext cx="8728075" cy="20942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265420" y="1842135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6 2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55895" y="217678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  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74945" y="2559685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6 9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277985" y="1831975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4 3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16720" y="2186305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35770" y="260731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6 5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7390" y="1230630"/>
            <a:ext cx="9037955" cy="16681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94635" y="2839085"/>
            <a:ext cx="3042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32+12 = 44 ( 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8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9575" y="1089660"/>
            <a:ext cx="9023350" cy="2649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239635" y="2981325"/>
            <a:ext cx="533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94825" y="2981325"/>
            <a:ext cx="5334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WPS 演示</Application>
  <PresentationFormat>宽屏</PresentationFormat>
  <Paragraphs>34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2025-02-17T15:00:42Z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