
<file path=[Content_Types].xml><?xml version="1.0" encoding="utf-8"?>
<Types xmlns="http://schemas.openxmlformats.org/package/2006/content-types"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7"/>
  </p:notesMasterIdLst>
  <p:sldIdLst>
    <p:sldId id="256" r:id="rId2"/>
    <p:sldId id="257" r:id="rId3"/>
    <p:sldId id="258" r:id="rId4"/>
    <p:sldId id="260" r:id="rId5"/>
    <p:sldId id="288" r:id="rId6"/>
    <p:sldId id="261" r:id="rId7"/>
    <p:sldId id="262" r:id="rId8"/>
    <p:sldId id="290" r:id="rId9"/>
    <p:sldId id="292" r:id="rId10"/>
    <p:sldId id="307" r:id="rId11"/>
    <p:sldId id="308" r:id="rId12"/>
    <p:sldId id="266" r:id="rId13"/>
    <p:sldId id="267" r:id="rId14"/>
    <p:sldId id="268" r:id="rId15"/>
    <p:sldId id="300" r:id="rId16"/>
    <p:sldId id="301" r:id="rId17"/>
    <p:sldId id="269" r:id="rId18"/>
    <p:sldId id="270" r:id="rId19"/>
    <p:sldId id="285" r:id="rId20"/>
    <p:sldId id="302" r:id="rId21"/>
    <p:sldId id="271" r:id="rId22"/>
    <p:sldId id="272" r:id="rId23"/>
    <p:sldId id="273" r:id="rId24"/>
    <p:sldId id="286" r:id="rId25"/>
    <p:sldId id="303" r:id="rId26"/>
    <p:sldId id="304" r:id="rId27"/>
    <p:sldId id="274" r:id="rId28"/>
    <p:sldId id="275" r:id="rId29"/>
    <p:sldId id="277" r:id="rId30"/>
    <p:sldId id="305" r:id="rId31"/>
    <p:sldId id="306" r:id="rId32"/>
    <p:sldId id="278" r:id="rId33"/>
    <p:sldId id="279" r:id="rId34"/>
    <p:sldId id="281" r:id="rId35"/>
    <p:sldId id="289" r:id="rId3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05" autoAdjust="0"/>
    <p:restoredTop sz="94582" autoAdjust="0"/>
  </p:normalViewPr>
  <p:slideViewPr>
    <p:cSldViewPr snapToGrid="0" snapToObjects="1">
      <p:cViewPr varScale="1">
        <p:scale>
          <a:sx n="141" d="100"/>
          <a:sy n="141" d="100"/>
        </p:scale>
        <p:origin x="1128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18094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0938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8424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4834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8906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97436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4196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38456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8361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789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55AE4E-8E6E-0987-CBEE-FCAF71EE6F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71636B5-DF72-C17A-54E4-03BFA73643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FB6325A-6F54-5B2F-5DF4-974366B4F1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16E61B-E72C-2555-27CC-558019E564F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6580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3A52FA-521E-E554-F29F-D337DE10E9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2757D74-52E6-188C-FDAC-943D226D9F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F36A95A-8879-CD3C-3369-A31C158F38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467510-8385-A77E-6B11-7212764BC11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2563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4138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8017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eb09bda5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764C87B-12F4-458C-A899-C493D056E48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219456" y="45720"/>
            <a:ext cx="9902952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听力专题训练四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eb09bda5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37C6958-35BD-489A-ABA2-845992535D7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0096" y="6483096"/>
            <a:ext cx="1399032" cy="374904"/>
          </a:xfrm>
          <a:prstGeom prst="rect">
            <a:avLst/>
          </a:prstGeom>
        </p:spPr>
      </p:pic>
      <p:sp>
        <p:nvSpPr>
          <p:cNvPr id="5" name="MasterShapeName"/>
          <p:cNvSpPr/>
          <p:nvPr/>
        </p:nvSpPr>
        <p:spPr>
          <a:xfrm>
            <a:off x="55046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听力音频</a:t>
            </a:r>
            <a:endParaRPr lang="en-US" sz="1800" dirty="0"/>
          </a:p>
        </p:txBody>
      </p:sp>
      <p:sp>
        <p:nvSpPr>
          <p:cNvPr id="6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7" name="MasterShapeName"/>
          <p:cNvSpPr/>
          <p:nvPr/>
        </p:nvSpPr>
        <p:spPr>
          <a:xfrm>
            <a:off x="219456" y="45720"/>
            <a:ext cx="9902952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听力专题训练四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331eb1f6855087e7377c8#tid=673b115cf38e380009f4dc54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6E60BBE-3F68-27F3-4626-368D716F1502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740A2B0-D2BE-418F-AFC0-78B514E3349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219456" y="45720"/>
            <a:ext cx="9902952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3208F41-58E3-41DC-8D38-E64B2217D06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0096" y="6483096"/>
            <a:ext cx="1399032" cy="374904"/>
          </a:xfrm>
          <a:prstGeom prst="rect">
            <a:avLst/>
          </a:prstGeom>
        </p:spPr>
      </p:pic>
      <p:sp>
        <p:nvSpPr>
          <p:cNvPr id="5" name="MasterShapeName"/>
          <p:cNvSpPr/>
          <p:nvPr/>
        </p:nvSpPr>
        <p:spPr>
          <a:xfrm>
            <a:off x="55046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听力音频</a:t>
            </a:r>
            <a:endParaRPr lang="en-US" sz="1800" dirty="0"/>
          </a:p>
        </p:txBody>
      </p:sp>
      <p:sp>
        <p:nvSpPr>
          <p:cNvPr id="6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7" name="MasterShapeName"/>
          <p:cNvSpPr/>
          <p:nvPr/>
        </p:nvSpPr>
        <p:spPr>
          <a:xfrm>
            <a:off x="219456" y="45720"/>
            <a:ext cx="9902952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2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2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1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3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77b98a96?sp=1&amp;vcp=1&amp;pid=eb09bda5e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二、听短对话，选择最佳答案。</a:t>
            </a:r>
            <a:endParaRPr lang="en-US" altLang="zh-CN" sz="3200" dirty="0"/>
          </a:p>
        </p:txBody>
      </p:sp>
      <p:sp>
        <p:nvSpPr>
          <p:cNvPr id="3" name="P_7_BD#f158d5b54?vcp=1&amp;pid=d77b98a96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你将听到五段对话，每段对话后有一个小题，请根据对话内容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，选出最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佳答案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。每段对话读两遍。</a:t>
            </a:r>
            <a:endParaRPr lang="en-US" altLang="zh-CN" sz="2800" dirty="0"/>
          </a:p>
        </p:txBody>
      </p:sp>
      <p:sp>
        <p:nvSpPr>
          <p:cNvPr id="4" name="QC_7_BD.13_1#a21a38937?vcp=1&amp;pid=d77b98a96&amp;color=0,0,0&amp;vtp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David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13_2#a21a38937.choices?vcp=1&amp;pid=d77b98a96&amp;color=0,0,0&amp;vtp=1&amp;bbb=1"/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406987" algn="l"/>
                <a:tab pos="77029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Canada.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Zealand.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.Australia.</a:t>
            </a:r>
            <a:endParaRPr lang="en-US" altLang="zh-CN" sz="2800" dirty="0"/>
          </a:p>
        </p:txBody>
      </p:sp>
      <p:sp>
        <p:nvSpPr>
          <p:cNvPr id="10" name="QC_7_BD.16_1#3cbf1702b?vcp=1&amp;pid=d77b98a96&amp;color=0,0,0&amp;vtp=1&amp;bt=1&amp;bbb=1">
            <a:extLst>
              <a:ext uri="{FF2B5EF4-FFF2-40B4-BE49-F238E27FC236}">
                <a16:creationId xmlns:a16="http://schemas.microsoft.com/office/drawing/2014/main" id="{04DC837A-194E-7ED3-3250-8674AD3F886D}"/>
              </a:ext>
            </a:extLst>
          </p:cNvPr>
          <p:cNvSpPr/>
          <p:nvPr/>
        </p:nvSpPr>
        <p:spPr>
          <a:xfrm>
            <a:off x="539496" y="365906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Jim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practice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tennis?(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1" name="QC_7_BD.16_2#3cbf1702b.choices?vcp=1&amp;pid=d77b98a96&amp;color=0,0,0&amp;vtp=1&amp;bbb=1">
            <a:extLst>
              <a:ext uri="{FF2B5EF4-FFF2-40B4-BE49-F238E27FC236}">
                <a16:creationId xmlns:a16="http://schemas.microsoft.com/office/drawing/2014/main" id="{CDE86BB7-68E1-CDD5-D27E-7525FB92F87D}"/>
              </a:ext>
            </a:extLst>
          </p:cNvPr>
          <p:cNvSpPr/>
          <p:nvPr/>
        </p:nvSpPr>
        <p:spPr>
          <a:xfrm>
            <a:off x="539496" y="429133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A.Once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.Twice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week.</a:t>
            </a:r>
            <a:endParaRPr lang="en-US" altLang="zh-CN" sz="2800" dirty="0"/>
          </a:p>
        </p:txBody>
      </p:sp>
      <p:sp>
        <p:nvSpPr>
          <p:cNvPr id="5" name="QC_7_AN.14_1#a21a38937.bracket?vcp=1&amp;pid=d77b98a96&amp;color=0,0,0&amp;vpa=6&amp;vtp=1">
            <a:extLst>
              <a:ext uri="{FF2B5EF4-FFF2-40B4-BE49-F238E27FC236}">
                <a16:creationId xmlns:a16="http://schemas.microsoft.com/office/drawing/2014/main" id="{1E3C5298-D621-2D8A-E4E8-15137A28745B}"/>
              </a:ext>
            </a:extLst>
          </p:cNvPr>
          <p:cNvSpPr/>
          <p:nvPr/>
        </p:nvSpPr>
        <p:spPr>
          <a:xfrm>
            <a:off x="5877465" y="252632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7_AN.17_1#3cbf1702b.bracket?vcp=1&amp;pid=d77b98a96&amp;color=0,0,0&amp;vpa=7&amp;vtp=1">
            <a:extLst>
              <a:ext uri="{FF2B5EF4-FFF2-40B4-BE49-F238E27FC236}">
                <a16:creationId xmlns:a16="http://schemas.microsoft.com/office/drawing/2014/main" id="{28E6960C-C9C6-5B11-97AB-ACB22E416BF3}"/>
              </a:ext>
            </a:extLst>
          </p:cNvPr>
          <p:cNvSpPr/>
          <p:nvPr/>
        </p:nvSpPr>
        <p:spPr>
          <a:xfrm>
            <a:off x="7552278" y="364490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98528930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15"/>
            </p:par>
          </p:childTnLst>
        </p:cTn>
      </p:par>
    </p:tnLst>
    <p:bldLst>
      <p:bldP spid="5" grpId="0" build="p" animBg="1"/>
      <p:bldP spid="7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7_BD.19_1#423ba0b31?vcp=1&amp;pid=d77b98a96&amp;color=0,0,0&amp;vtp=1&amp;bt=1&amp;bbb=1">
            <a:extLst>
              <a:ext uri="{FF2B5EF4-FFF2-40B4-BE49-F238E27FC236}">
                <a16:creationId xmlns:a16="http://schemas.microsoft.com/office/drawing/2014/main" id="{489BF2E2-9626-D88C-E1F4-1B86FB217654}"/>
              </a:ext>
            </a:extLst>
          </p:cNvPr>
          <p:cNvSpPr/>
          <p:nvPr/>
        </p:nvSpPr>
        <p:spPr>
          <a:xfrm>
            <a:off x="539496" y="444253"/>
            <a:ext cx="11109960" cy="7369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Cindy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19_2#423ba0b31.choices?vcp=1&amp;pid=d77b98a96&amp;color=0,0,0&amp;vtp=1&amp;bbb=1">
            <a:extLst>
              <a:ext uri="{FF2B5EF4-FFF2-40B4-BE49-F238E27FC236}">
                <a16:creationId xmlns:a16="http://schemas.microsoft.com/office/drawing/2014/main" id="{76A79DD2-F11A-4641-4502-08FA3002A6E8}"/>
              </a:ext>
            </a:extLst>
          </p:cNvPr>
          <p:cNvSpPr/>
          <p:nvPr/>
        </p:nvSpPr>
        <p:spPr>
          <a:xfrm>
            <a:off x="539496" y="1068712"/>
            <a:ext cx="11109960" cy="7369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87987" algn="l"/>
                <a:tab pos="75505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days.</a:t>
            </a:r>
            <a:endParaRPr lang="en-US" altLang="zh-CN" sz="2800" dirty="0"/>
          </a:p>
        </p:txBody>
      </p:sp>
      <p:sp>
        <p:nvSpPr>
          <p:cNvPr id="8" name="QC_7_BD.22_1#743297448?vcp=1&amp;pid=d77b98a96&amp;color=0,0,0&amp;vtp=1&amp;bt=1&amp;bbb=1">
            <a:extLst>
              <a:ext uri="{FF2B5EF4-FFF2-40B4-BE49-F238E27FC236}">
                <a16:creationId xmlns:a16="http://schemas.microsoft.com/office/drawing/2014/main" id="{8BA85C82-6035-0EBB-8028-7D3E561E459B}"/>
              </a:ext>
            </a:extLst>
          </p:cNvPr>
          <p:cNvSpPr/>
          <p:nvPr/>
        </p:nvSpPr>
        <p:spPr>
          <a:xfrm>
            <a:off x="539496" y="1622479"/>
            <a:ext cx="11109960" cy="7369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Linda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7_BD.22_2#743297448.choices?vcp=1&amp;pid=d77b98a96&amp;color=0,0,0&amp;vtp=1&amp;bbb=1">
            <a:extLst>
              <a:ext uri="{FF2B5EF4-FFF2-40B4-BE49-F238E27FC236}">
                <a16:creationId xmlns:a16="http://schemas.microsoft.com/office/drawing/2014/main" id="{5E39B9D5-E772-95D0-FD6B-4508D98941AC}"/>
              </a:ext>
            </a:extLst>
          </p:cNvPr>
          <p:cNvSpPr/>
          <p:nvPr/>
        </p:nvSpPr>
        <p:spPr>
          <a:xfrm>
            <a:off x="539496" y="2040360"/>
            <a:ext cx="11109960" cy="24610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housework.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preparing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test.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basketball.</a:t>
            </a:r>
            <a:endParaRPr lang="en-US" altLang="zh-CN" sz="2800" dirty="0"/>
          </a:p>
        </p:txBody>
      </p:sp>
      <p:sp>
        <p:nvSpPr>
          <p:cNvPr id="11" name="QC_7_BD.25_1#cf4d07f30?vcp=1&amp;pid=d77b98a96&amp;color=0,0,0&amp;vtp=1&amp;bt=1&amp;bbb=1">
            <a:extLst>
              <a:ext uri="{FF2B5EF4-FFF2-40B4-BE49-F238E27FC236}">
                <a16:creationId xmlns:a16="http://schemas.microsoft.com/office/drawing/2014/main" id="{13D09A94-EE88-4328-807A-B911E679D785}"/>
              </a:ext>
            </a:extLst>
          </p:cNvPr>
          <p:cNvSpPr/>
          <p:nvPr/>
        </p:nvSpPr>
        <p:spPr>
          <a:xfrm>
            <a:off x="539496" y="4012469"/>
            <a:ext cx="11109960" cy="7369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woman?(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2" name="QC_7_BD.25_2#cf4d07f30.choices?vcp=1&amp;pid=d77b98a96&amp;color=0,0,0&amp;vtp=1&amp;bbb=1">
            <a:extLst>
              <a:ext uri="{FF2B5EF4-FFF2-40B4-BE49-F238E27FC236}">
                <a16:creationId xmlns:a16="http://schemas.microsoft.com/office/drawing/2014/main" id="{1F2D9617-A0CB-5835-2F41-2273A32BBDBE}"/>
              </a:ext>
            </a:extLst>
          </p:cNvPr>
          <p:cNvSpPr/>
          <p:nvPr/>
        </p:nvSpPr>
        <p:spPr>
          <a:xfrm>
            <a:off x="539496" y="4430350"/>
            <a:ext cx="11109960" cy="24610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misses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hometown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north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environment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north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dirty.</a:t>
            </a:r>
            <a:endParaRPr lang="en-US" altLang="zh-CN" sz="2800" dirty="0"/>
          </a:p>
        </p:txBody>
      </p:sp>
      <p:pic>
        <p:nvPicPr>
          <p:cNvPr id="13" name="题2-5">
            <a:hlinkClick r:id="" action="ppaction://media"/>
            <a:extLst>
              <a:ext uri="{FF2B5EF4-FFF2-40B4-BE49-F238E27FC236}">
                <a16:creationId xmlns:a16="http://schemas.microsoft.com/office/drawing/2014/main" id="{C883DBBC-6C62-1BCE-3967-B8040E24CD5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32727" y="8223199"/>
            <a:ext cx="811378" cy="811378"/>
          </a:xfrm>
          <a:prstGeom prst="rect">
            <a:avLst/>
          </a:prstGeom>
        </p:spPr>
      </p:pic>
      <p:sp>
        <p:nvSpPr>
          <p:cNvPr id="2" name="QC_7_AN.20_1#423ba0b31.bracket?vcp=1&amp;pid=d77b98a96&amp;color=0,0,0&amp;vpa=8&amp;vtp=1">
            <a:extLst>
              <a:ext uri="{FF2B5EF4-FFF2-40B4-BE49-F238E27FC236}">
                <a16:creationId xmlns:a16="http://schemas.microsoft.com/office/drawing/2014/main" id="{912729EB-59A2-A896-61BA-802D4AB780B6}"/>
              </a:ext>
            </a:extLst>
          </p:cNvPr>
          <p:cNvSpPr/>
          <p:nvPr/>
        </p:nvSpPr>
        <p:spPr>
          <a:xfrm>
            <a:off x="5658390" y="44292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3" name="QC_7_AN.23_1#743297448.bracket?vcp=1&amp;pid=d77b98a96&amp;color=0,0,0&amp;vpa=9&amp;vtp=1">
            <a:extLst>
              <a:ext uri="{FF2B5EF4-FFF2-40B4-BE49-F238E27FC236}">
                <a16:creationId xmlns:a16="http://schemas.microsoft.com/office/drawing/2014/main" id="{6EACBAE9-6835-C34E-568A-F274AB7D367D}"/>
              </a:ext>
            </a:extLst>
          </p:cNvPr>
          <p:cNvSpPr/>
          <p:nvPr/>
        </p:nvSpPr>
        <p:spPr>
          <a:xfrm>
            <a:off x="4416965" y="165199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AN.26_1#cf4d07f30.bracket?vcp=1&amp;pid=d77b98a96&amp;color=0,0,0&amp;vpa=10&amp;vtp=1">
            <a:extLst>
              <a:ext uri="{FF2B5EF4-FFF2-40B4-BE49-F238E27FC236}">
                <a16:creationId xmlns:a16="http://schemas.microsoft.com/office/drawing/2014/main" id="{0965866E-E934-1404-4B17-87B6E4604798}"/>
              </a:ext>
            </a:extLst>
          </p:cNvPr>
          <p:cNvSpPr/>
          <p:nvPr/>
        </p:nvSpPr>
        <p:spPr>
          <a:xfrm>
            <a:off x="7218903" y="401246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477942532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2" grpId="0" build="p" animBg="1"/>
      <p:bldP spid="3" grpId="0" build="p" animBg="1"/>
      <p:bldP spid="4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7f458efd?sp=1&amp;vcp=1&amp;pid=eb09bda5e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三、听长对话，选择最佳答案</a:t>
            </a:r>
            <a:endParaRPr lang="en-US" altLang="zh-CN" sz="3200" dirty="0"/>
          </a:p>
        </p:txBody>
      </p:sp>
      <p:sp>
        <p:nvSpPr>
          <p:cNvPr id="3" name="P_7_BD#ffbcfe674?vcp=1&amp;pid=77f458efd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你将听到三段对话，请根据对话内容，选出每个问题的最佳答案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。每段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对话读两遍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M_7_BD.28_1#7cc8a702b?vcp=1&amp;pid=77f458efd&amp;color=0,0,0&amp;vtp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请听第一段对话，回答第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11~13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小题。</a:t>
            </a:r>
            <a:endParaRPr lang="en-US" altLang="zh-CN" sz="2800" dirty="0"/>
          </a:p>
        </p:txBody>
      </p:sp>
      <p:sp>
        <p:nvSpPr>
          <p:cNvPr id="5" name="QC_8_BD.29_1#0c901fc45?vcp=1&amp;pid=7cc8a702b&amp;color=0,0,0&amp;vtp=1&amp;bbb=1"/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BD.29_2#0c901fc45.choices?vcp=1&amp;pid=7cc8a702b&amp;color=0,0,0&amp;vtp=1&amp;bbb=1"/>
          <p:cNvSpPr/>
          <p:nvPr/>
        </p:nvSpPr>
        <p:spPr>
          <a:xfrm>
            <a:off x="539496" y="379080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magazine.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report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night.</a:t>
            </a:r>
            <a:endParaRPr lang="en-US" altLang="zh-CN" sz="2800" dirty="0"/>
          </a:p>
        </p:txBody>
      </p:sp>
      <p:pic>
        <p:nvPicPr>
          <p:cNvPr id="6" name="题3-1">
            <a:hlinkClick r:id="" action="ppaction://media"/>
            <a:extLst>
              <a:ext uri="{FF2B5EF4-FFF2-40B4-BE49-F238E27FC236}">
                <a16:creationId xmlns:a16="http://schemas.microsoft.com/office/drawing/2014/main" id="{CBD29D2A-E4F9-D76E-CA4B-E1DB2807848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24472" y="6400800"/>
            <a:ext cx="512400" cy="5124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31_1#1ce4b262d?vcp=1&amp;pid=7cc8a702b&amp;color=0,0,0&amp;mp=1&amp;vtp=1&amp;bt=1&amp;bbb=1"/>
          <p:cNvSpPr/>
          <p:nvPr/>
        </p:nvSpPr>
        <p:spPr>
          <a:xfrm>
            <a:off x="539496" y="21916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invented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umbrella?(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BD.31_2#1ce4b262d.choices?vcp=1&amp;pid=7cc8a702b&amp;color=0,0,0&amp;vtp=1&amp;bbb=1"/>
          <p:cNvSpPr/>
          <p:nvPr/>
        </p:nvSpPr>
        <p:spPr>
          <a:xfrm>
            <a:off x="539496" y="28160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A.Cai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Lun.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Ban.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.Zhang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Heng.</a:t>
            </a:r>
            <a:endParaRPr lang="en-US" altLang="zh-CN" sz="2800" dirty="0"/>
          </a:p>
        </p:txBody>
      </p:sp>
      <p:sp>
        <p:nvSpPr>
          <p:cNvPr id="5" name="QC_8_BD.33_1#eff87af9a?vcp=1&amp;pid=7cc8a702b&amp;color=0,0,0&amp;vtp=1&amp;bbb=1"/>
          <p:cNvSpPr/>
          <p:nvPr/>
        </p:nvSpPr>
        <p:spPr>
          <a:xfrm>
            <a:off x="539496" y="34377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probable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relationship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between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speakers?(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BD.33_2#eff87af9a.choices?vcp=1&amp;pid=7cc8a702b&amp;color=0,0,0&amp;vtp=1&amp;bbb=1"/>
          <p:cNvSpPr/>
          <p:nvPr/>
        </p:nvSpPr>
        <p:spPr>
          <a:xfrm>
            <a:off x="539496" y="40593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A.Mother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.Doctor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patient.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.Classmates.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35_1#eff87af9a?vcp=1&amp;pid=7cc8a702b&amp;color=0,0,0&amp;mp=1&amp;vtp=1&amp;bt=1&amp;bbb=1&amp;hb=1"/>
          <p:cNvSpPr/>
          <p:nvPr/>
        </p:nvSpPr>
        <p:spPr>
          <a:xfrm>
            <a:off x="396621" y="674270"/>
            <a:ext cx="11109960" cy="55094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原文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</a:p>
          <a:p>
            <a:pPr algn="l">
              <a:lnSpc>
                <a:spcPts val="3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dark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cloudy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rain.</a:t>
            </a:r>
            <a:endParaRPr lang="en-US" altLang="zh-CN" sz="2800" dirty="0"/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Luckily,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weather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report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night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8650">
              <a:lnSpc>
                <a:spcPts val="3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today.</a:t>
            </a:r>
            <a:endParaRPr lang="en-US" altLang="zh-CN" sz="2800" dirty="0"/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umbrella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today.</a:t>
            </a:r>
            <a:endParaRPr lang="en-US" altLang="zh-CN" sz="2800" dirty="0"/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umbrella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invented?</a:t>
            </a:r>
            <a:endParaRPr lang="en-US" altLang="zh-CN" sz="2800" dirty="0"/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invented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thousand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ago.</a:t>
            </a:r>
            <a:endParaRPr lang="en-US" altLang="zh-CN" sz="2800" dirty="0"/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invented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it?</a:t>
            </a:r>
            <a:endParaRPr lang="en-US" altLang="zh-CN" sz="2800" dirty="0"/>
          </a:p>
          <a:p>
            <a:pPr>
              <a:lnSpc>
                <a:spcPts val="3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invented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time.</a:t>
            </a:r>
          </a:p>
          <a:p>
            <a:pPr>
              <a:lnSpc>
                <a:spcPts val="3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Wow,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endParaRPr lang="en-US" altLang="zh-CN" sz="2800" dirty="0"/>
          </a:p>
          <a:p>
            <a:pPr>
              <a:lnSpc>
                <a:spcPts val="3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interested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science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technology.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8650">
              <a:lnSpc>
                <a:spcPts val="3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magazines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TV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programs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8650">
              <a:lnSpc>
                <a:spcPts val="3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too.</a:t>
            </a:r>
            <a:endParaRPr lang="en-US" altLang="zh-CN" sz="2800" dirty="0"/>
          </a:p>
          <a:p>
            <a:pPr>
              <a:lnSpc>
                <a:spcPts val="3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Oh,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Look!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math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coming.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Let’s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8650">
              <a:lnSpc>
                <a:spcPts val="3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seat.</a:t>
            </a:r>
            <a:endParaRPr lang="en-US" altLang="zh-CN" sz="2800" dirty="0"/>
          </a:p>
          <a:p>
            <a:pPr>
              <a:lnSpc>
                <a:spcPts val="3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7f458efd?sp=1&amp;vcp=1&amp;pid=eb09bda5e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三、听长对话，选择最佳答案</a:t>
            </a:r>
            <a:endParaRPr lang="en-US" altLang="zh-CN" sz="3200" dirty="0"/>
          </a:p>
        </p:txBody>
      </p:sp>
      <p:sp>
        <p:nvSpPr>
          <p:cNvPr id="3" name="P_7_BD#ffbcfe674?vcp=1&amp;pid=77f458efd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你将听到三段对话，请根据对话内容，选出每个问题的最佳答案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。每段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对话读两遍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M_7_BD.28_1#7cc8a702b?vcp=1&amp;pid=77f458efd&amp;color=0,0,0&amp;vtp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请听第一段对话，回答第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11~13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小题。</a:t>
            </a:r>
            <a:endParaRPr lang="en-US" altLang="zh-CN" sz="2800" dirty="0"/>
          </a:p>
        </p:txBody>
      </p:sp>
      <p:sp>
        <p:nvSpPr>
          <p:cNvPr id="5" name="QC_8_BD.29_1#0c901fc45?vcp=1&amp;pid=7cc8a702b&amp;color=0,0,0&amp;vtp=1&amp;bbb=1"/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30_1#0c901fc45.bracket?vcp=1&amp;pid=7cc8a702b&amp;color=0,0,0&amp;vpa=11&amp;vtp=1"/>
          <p:cNvSpPr/>
          <p:nvPr/>
        </p:nvSpPr>
        <p:spPr>
          <a:xfrm>
            <a:off x="8012081" y="3147994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8_BD.29_2#0c901fc45.choices?vcp=1&amp;pid=7cc8a702b&amp;color=0,0,0&amp;vtp=1&amp;bbb=1"/>
          <p:cNvSpPr/>
          <p:nvPr/>
        </p:nvSpPr>
        <p:spPr>
          <a:xfrm>
            <a:off x="539496" y="379080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magazine.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report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night.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72649636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31_1#1ce4b262d?vcp=1&amp;pid=7cc8a702b&amp;color=0,0,0&amp;mp=1&amp;vtp=1&amp;bt=1&amp;bbb=1"/>
          <p:cNvSpPr/>
          <p:nvPr/>
        </p:nvSpPr>
        <p:spPr>
          <a:xfrm>
            <a:off x="539496" y="21916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invented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umbrella?(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32_1#1ce4b262d.bracket?vcp=1&amp;pid=7cc8a702b&amp;color=0,0,0&amp;mp=1&amp;vpa=12&amp;vtp=1"/>
          <p:cNvSpPr/>
          <p:nvPr/>
        </p:nvSpPr>
        <p:spPr>
          <a:xfrm>
            <a:off x="5559965" y="21782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8_BD.31_2#1ce4b262d.choices?vcp=1&amp;pid=7cc8a702b&amp;color=0,0,0&amp;vtp=1&amp;bbb=1"/>
          <p:cNvSpPr/>
          <p:nvPr/>
        </p:nvSpPr>
        <p:spPr>
          <a:xfrm>
            <a:off x="539496" y="28160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A.Cai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Lun.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Ban.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.Zhang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Heng.</a:t>
            </a:r>
            <a:endParaRPr lang="en-US" altLang="zh-CN" sz="2800" dirty="0"/>
          </a:p>
        </p:txBody>
      </p:sp>
      <p:sp>
        <p:nvSpPr>
          <p:cNvPr id="5" name="QC_8_BD.33_1#eff87af9a?vcp=1&amp;pid=7cc8a702b&amp;color=0,0,0&amp;vtp=1&amp;bbb=1"/>
          <p:cNvSpPr/>
          <p:nvPr/>
        </p:nvSpPr>
        <p:spPr>
          <a:xfrm>
            <a:off x="539496" y="34377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probable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relationship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between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speakers?(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34_1#eff87af9a.bracket?vcp=1&amp;pid=7cc8a702b&amp;color=0,0,0&amp;vpa=13&amp;vtp=1"/>
          <p:cNvSpPr/>
          <p:nvPr/>
        </p:nvSpPr>
        <p:spPr>
          <a:xfrm>
            <a:off x="10570114" y="342439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8_BD.33_2#eff87af9a.choices?vcp=1&amp;pid=7cc8a702b&amp;color=0,0,0&amp;vtp=1&amp;bbb=1"/>
          <p:cNvSpPr/>
          <p:nvPr/>
        </p:nvSpPr>
        <p:spPr>
          <a:xfrm>
            <a:off x="539496" y="40593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A.Mother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.Doctor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patient.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.Classmates.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168433499"/>
      </p:ext>
    </p:extLst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36_1#492375b55?vcp=1&amp;pid=77f458efd&amp;color=0,0,0&amp;vtp=1&amp;bt=1&amp;bbb=1"/>
          <p:cNvSpPr/>
          <p:nvPr/>
        </p:nvSpPr>
        <p:spPr>
          <a:xfrm>
            <a:off x="539496" y="91525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请听第二段对话，回答第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14~16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小题。</a:t>
            </a:r>
            <a:endParaRPr lang="en-US" altLang="zh-CN" sz="2800" dirty="0"/>
          </a:p>
        </p:txBody>
      </p:sp>
      <p:sp>
        <p:nvSpPr>
          <p:cNvPr id="3" name="QC_8_BD.37_1#4ff37b13e?vcp=1&amp;pid=492375b55&amp;color=0,0,0&amp;vtp=1&amp;bbb=1&amp;hb=1"/>
          <p:cNvSpPr/>
          <p:nvPr/>
        </p:nvSpPr>
        <p:spPr>
          <a:xfrm>
            <a:off x="539496" y="154752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Frank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exchange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America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37_2#4ff37b13e.choices?vcp=1&amp;pid=492375b55&amp;color=0,0,0&amp;vtp=1&amp;bbb=1"/>
          <p:cNvSpPr/>
          <p:nvPr/>
        </p:nvSpPr>
        <p:spPr>
          <a:xfrm>
            <a:off x="539496" y="28167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months..</a:t>
            </a:r>
            <a:endParaRPr lang="en-US" altLang="zh-CN" sz="2800" dirty="0"/>
          </a:p>
        </p:txBody>
      </p:sp>
      <p:sp>
        <p:nvSpPr>
          <p:cNvPr id="6" name="QC_8_BD.39_1#5bd5df227?vcp=1&amp;pid=492375b55&amp;color=0,0,0&amp;vtp=1&amp;bbb=1"/>
          <p:cNvSpPr/>
          <p:nvPr/>
        </p:nvSpPr>
        <p:spPr>
          <a:xfrm>
            <a:off x="539496" y="34383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Frank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scary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night?(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8_BD.39_2#5bd5df227.choices?vcp=1&amp;pid=492375b55&amp;color=0,0,0&amp;vtp=1&amp;bbb=1"/>
          <p:cNvSpPr/>
          <p:nvPr/>
        </p:nvSpPr>
        <p:spPr>
          <a:xfrm>
            <a:off x="539496" y="40600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Jack.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Bill.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cousin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Bob.</a:t>
            </a:r>
            <a:endParaRPr lang="en-US" altLang="zh-CN" sz="2800" dirty="0"/>
          </a:p>
        </p:txBody>
      </p:sp>
      <p:sp>
        <p:nvSpPr>
          <p:cNvPr id="9" name="QC_8_BD.41_1#3ffc13a17?vcp=1&amp;pid=492375b55&amp;color=0,0,0&amp;vtp=1&amp;bbb=1"/>
          <p:cNvSpPr/>
          <p:nvPr/>
        </p:nvSpPr>
        <p:spPr>
          <a:xfrm>
            <a:off x="539496" y="46816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1" name="QC_8_BD.41_2#3ffc13a17.choices?vcp=1&amp;pid=492375b55&amp;color=0,0,0&amp;vtp=1&amp;bbb=1"/>
          <p:cNvSpPr/>
          <p:nvPr/>
        </p:nvSpPr>
        <p:spPr>
          <a:xfrm>
            <a:off x="539496" y="530336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A.Scary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.Action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.Adventure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movies.</a:t>
            </a:r>
            <a:endParaRPr lang="en-US" altLang="zh-CN" sz="2800" dirty="0"/>
          </a:p>
        </p:txBody>
      </p:sp>
      <p:pic>
        <p:nvPicPr>
          <p:cNvPr id="4" name="题3-2">
            <a:hlinkClick r:id="" action="ppaction://media"/>
            <a:extLst>
              <a:ext uri="{FF2B5EF4-FFF2-40B4-BE49-F238E27FC236}">
                <a16:creationId xmlns:a16="http://schemas.microsoft.com/office/drawing/2014/main" id="{B7A0349D-BD50-89A5-F79A-B088B6E598F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87896" y="6387242"/>
            <a:ext cx="479679" cy="479679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659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43_1#3ffc13a17?vcp=1&amp;pid=492375b55&amp;color=0,0,0&amp;mp=1&amp;vtp=1&amp;bt=1&amp;bbb=1&amp;hb=1"/>
          <p:cNvSpPr/>
          <p:nvPr/>
        </p:nvSpPr>
        <p:spPr>
          <a:xfrm>
            <a:off x="539496" y="55118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原文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Frank.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Alice.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night.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worried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Speech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Competition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8650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Tuesday?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exchange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America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8650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spoken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improved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8650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then?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43_1#3ffc13a17?vcp=1&amp;pid=492375b55&amp;color=0,0,0&amp;mp=1&amp;vtp=1&amp;bt=1&amp;bbb=1&amp;hb=1">
            <a:extLst>
              <a:ext uri="{FF2B5EF4-FFF2-40B4-BE49-F238E27FC236}">
                <a16:creationId xmlns:a16="http://schemas.microsoft.com/office/drawing/2014/main" id="{9B2477FC-0BCB-E7CC-C3F0-2FC037FC3160}"/>
              </a:ext>
            </a:extLst>
          </p:cNvPr>
          <p:cNvSpPr/>
          <p:nvPr/>
        </p:nvSpPr>
        <p:spPr>
          <a:xfrm>
            <a:off x="539496" y="8671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scary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cousin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Bob.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scared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8650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asleep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night.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Haha,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remember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scary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bedtime.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OK.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favorite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8650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they’re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exciting.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898024995"/>
      </p:ext>
    </p:extLst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eb09bda5e.fixed?vcp=1&amp;pid=d44865856&amp;color=0,0,0&amp;vtp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第40讲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听力</a:t>
            </a:r>
            <a:endParaRPr lang="en-US" altLang="zh-CN" sz="4000" dirty="0"/>
          </a:p>
        </p:txBody>
      </p:sp>
      <p:sp>
        <p:nvSpPr>
          <p:cNvPr id="3" name="C_5_BD#eb09bda5e.fixed?sp=1&amp;vcp=1&amp;pid=d44865856&amp;color=86,186,157&amp;vtp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听力专题训练四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36_1#492375b55?vcp=1&amp;pid=77f458efd&amp;color=0,0,0&amp;vtp=1&amp;bt=1&amp;bbb=1"/>
          <p:cNvSpPr/>
          <p:nvPr/>
        </p:nvSpPr>
        <p:spPr>
          <a:xfrm>
            <a:off x="539496" y="91525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请听第二段对话，回答第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14~16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小题。</a:t>
            </a:r>
            <a:endParaRPr lang="en-US" altLang="zh-CN" sz="2800" dirty="0"/>
          </a:p>
        </p:txBody>
      </p:sp>
      <p:sp>
        <p:nvSpPr>
          <p:cNvPr id="3" name="QC_8_BD.37_1#4ff37b13e?vcp=1&amp;pid=492375b55&amp;color=0,0,0&amp;vtp=1&amp;bbb=1&amp;hb=1"/>
          <p:cNvSpPr/>
          <p:nvPr/>
        </p:nvSpPr>
        <p:spPr>
          <a:xfrm>
            <a:off x="539496" y="154752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Frank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exchange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America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38_1#4ff37b13e.bracket?vcp=1&amp;pid=492375b55&amp;color=0,0,0&amp;vpa=14&amp;vtp=1"/>
          <p:cNvSpPr/>
          <p:nvPr/>
        </p:nvSpPr>
        <p:spPr>
          <a:xfrm>
            <a:off x="1584864" y="218189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37_2#4ff37b13e.choices?vcp=1&amp;pid=492375b55&amp;color=0,0,0&amp;vtp=1&amp;bbb=1"/>
          <p:cNvSpPr/>
          <p:nvPr/>
        </p:nvSpPr>
        <p:spPr>
          <a:xfrm>
            <a:off x="539496" y="28167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months..</a:t>
            </a:r>
            <a:endParaRPr lang="en-US" altLang="zh-CN" sz="2800" dirty="0"/>
          </a:p>
        </p:txBody>
      </p:sp>
      <p:sp>
        <p:nvSpPr>
          <p:cNvPr id="6" name="QC_8_BD.39_1#5bd5df227?vcp=1&amp;pid=492375b55&amp;color=0,0,0&amp;vtp=1&amp;bbb=1"/>
          <p:cNvSpPr/>
          <p:nvPr/>
        </p:nvSpPr>
        <p:spPr>
          <a:xfrm>
            <a:off x="539496" y="34383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Frank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scary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night?(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AN.40_1#5bd5df227.bracket?vcp=1&amp;pid=492375b55&amp;color=0,0,0&amp;vpa=15&amp;vtp=1"/>
          <p:cNvSpPr/>
          <p:nvPr/>
        </p:nvSpPr>
        <p:spPr>
          <a:xfrm>
            <a:off x="9430289" y="342503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8_BD.39_2#5bd5df227.choices?vcp=1&amp;pid=492375b55&amp;color=0,0,0&amp;vtp=1&amp;bbb=1"/>
          <p:cNvSpPr/>
          <p:nvPr/>
        </p:nvSpPr>
        <p:spPr>
          <a:xfrm>
            <a:off x="539496" y="40600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Jack.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Bill.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cousin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Bob.</a:t>
            </a:r>
            <a:endParaRPr lang="en-US" altLang="zh-CN" sz="2800" dirty="0"/>
          </a:p>
        </p:txBody>
      </p:sp>
      <p:sp>
        <p:nvSpPr>
          <p:cNvPr id="9" name="QC_8_BD.41_1#3ffc13a17?vcp=1&amp;pid=492375b55&amp;color=0,0,0&amp;vtp=1&amp;bbb=1"/>
          <p:cNvSpPr/>
          <p:nvPr/>
        </p:nvSpPr>
        <p:spPr>
          <a:xfrm>
            <a:off x="539496" y="46816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0" name="QC_8_AN.42_1#3ffc13a17.bracket?vcp=1&amp;pid=492375b55&amp;color=0,0,0&amp;vpa=16&amp;vtp=1"/>
          <p:cNvSpPr/>
          <p:nvPr/>
        </p:nvSpPr>
        <p:spPr>
          <a:xfrm>
            <a:off x="7907878" y="466836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1" name="QC_8_BD.41_2#3ffc13a17.choices?vcp=1&amp;pid=492375b55&amp;color=0,0,0&amp;vtp=1&amp;bbb=1"/>
          <p:cNvSpPr/>
          <p:nvPr/>
        </p:nvSpPr>
        <p:spPr>
          <a:xfrm>
            <a:off x="539496" y="530336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A.Scary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.Action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.Adventure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movies.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62608159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10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44_1#f0457a195?vcp=1&amp;pid=77f458efd&amp;color=0,0,0&amp;vtp=1&amp;bt=1&amp;bbb=1"/>
          <p:cNvSpPr/>
          <p:nvPr/>
        </p:nvSpPr>
        <p:spPr>
          <a:xfrm>
            <a:off x="539496" y="12391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请听第三段对话，回答第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17~20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小题。</a:t>
            </a:r>
            <a:endParaRPr lang="en-US" altLang="zh-CN" sz="2800" dirty="0"/>
          </a:p>
        </p:txBody>
      </p:sp>
      <p:sp>
        <p:nvSpPr>
          <p:cNvPr id="3" name="QC_8_BD.45_1#3dc035113?vcp=1&amp;pid=f0457a195&amp;color=0,0,0&amp;vtp=1&amp;bbb=1"/>
          <p:cNvSpPr/>
          <p:nvPr/>
        </p:nvSpPr>
        <p:spPr>
          <a:xfrm>
            <a:off x="539496" y="18635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45_2#3dc035113.choices?vcp=1&amp;pid=f0457a195&amp;color=0,0,0&amp;vtp=1&amp;bbb=1"/>
          <p:cNvSpPr/>
          <p:nvPr/>
        </p:nvSpPr>
        <p:spPr>
          <a:xfrm>
            <a:off x="539496" y="24852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tennis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match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football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match.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basketball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match.</a:t>
            </a:r>
            <a:endParaRPr lang="en-US" altLang="zh-CN" sz="2800" dirty="0"/>
          </a:p>
        </p:txBody>
      </p:sp>
      <p:sp>
        <p:nvSpPr>
          <p:cNvPr id="6" name="QC_8_BD.47_1#3659f9441?vcp=1&amp;pid=f0457a195&amp;color=0,0,0&amp;vtp=1&amp;bbb=1"/>
          <p:cNvSpPr/>
          <p:nvPr/>
        </p:nvSpPr>
        <p:spPr>
          <a:xfrm>
            <a:off x="539496" y="31068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against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began?(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8_BD.47_2#3659f9441.choices?vcp=1&amp;pid=f0457a195&amp;color=0,0,0&amp;vtp=1&amp;bbb=1"/>
          <p:cNvSpPr/>
          <p:nvPr/>
        </p:nvSpPr>
        <p:spPr>
          <a:xfrm>
            <a:off x="539496" y="372856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2:30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pm.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3:00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pm.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5:30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pm.</a:t>
            </a:r>
            <a:endParaRPr lang="en-US" altLang="zh-CN" sz="2800" dirty="0"/>
          </a:p>
        </p:txBody>
      </p:sp>
      <p:sp>
        <p:nvSpPr>
          <p:cNvPr id="9" name="QC_8_BD.49_1#c1db53e59?vcp=1&amp;pid=f0457a195&amp;color=0,0,0&amp;vtp=1&amp;bbb=1"/>
          <p:cNvSpPr/>
          <p:nvPr/>
        </p:nvSpPr>
        <p:spPr>
          <a:xfrm>
            <a:off x="539496" y="435022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MVP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1" name="QC_8_BD.49_2#c1db53e59.choices?vcp=1&amp;pid=f0457a195&amp;color=0,0,0&amp;vtp=1&amp;bbb=1"/>
          <p:cNvSpPr/>
          <p:nvPr/>
        </p:nvSpPr>
        <p:spPr>
          <a:xfrm>
            <a:off x="539496" y="497189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A.John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B.Steven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C.Bill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  <p:pic>
        <p:nvPicPr>
          <p:cNvPr id="4" name="题3-3">
            <a:hlinkClick r:id="" action="ppaction://media"/>
            <a:extLst>
              <a:ext uri="{FF2B5EF4-FFF2-40B4-BE49-F238E27FC236}">
                <a16:creationId xmlns:a16="http://schemas.microsoft.com/office/drawing/2014/main" id="{AA3E8A88-57A3-906B-F7E7-25D54A1CCB6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42760" y="6359206"/>
            <a:ext cx="553658" cy="55365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51_1#b1e14b4d5?vcp=1&amp;pid=f0457a195&amp;color=0,0,0&amp;vtp=1&amp;bt=1&amp;bbb=1"/>
          <p:cNvSpPr/>
          <p:nvPr/>
        </p:nvSpPr>
        <p:spPr>
          <a:xfrm>
            <a:off x="539496" y="21699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following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BD.51_2#b1e14b4d5.choices?vcp=1&amp;pid=f0457a195&amp;color=0,0,0&amp;vtp=1&amp;bbb=1"/>
          <p:cNvSpPr/>
          <p:nvPr/>
        </p:nvSpPr>
        <p:spPr>
          <a:xfrm>
            <a:off x="539496" y="280219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A.Class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109.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compete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against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Middle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.Steven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three-point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ended.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53_1#b1e14b4d5?vcp=1&amp;pid=f0457a195&amp;color=0,0,0&amp;mp=1&amp;vtp=1&amp;bt=1&amp;bbb=1&amp;hb=1"/>
          <p:cNvSpPr/>
          <p:nvPr/>
        </p:nvSpPr>
        <p:spPr>
          <a:xfrm>
            <a:off x="539496" y="484505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原文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Hello,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John.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basketball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between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8650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yesterday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afternoon?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Jenny.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match？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thought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pm,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8650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playground,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already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finished.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game!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pity.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8650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exciting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please!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53_1#b1e14b4d5?vcp=1&amp;pid=f0457a195&amp;color=0,0,0&amp;mp=1&amp;vtp=1&amp;bt=1&amp;bbb=1&amp;hb=1">
            <a:extLst>
              <a:ext uri="{FF2B5EF4-FFF2-40B4-BE49-F238E27FC236}">
                <a16:creationId xmlns:a16="http://schemas.microsoft.com/office/drawing/2014/main" id="{3BB05F5F-B3A5-36FD-D5D9-9F55313EB8D3}"/>
              </a:ext>
            </a:extLst>
          </p:cNvPr>
          <p:cNvSpPr/>
          <p:nvPr/>
        </p:nvSpPr>
        <p:spPr>
          <a:xfrm>
            <a:off x="234696" y="554400"/>
            <a:ext cx="11109960" cy="58020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ct val="11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upset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getting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ahead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8650">
              <a:lnSpc>
                <a:spcPct val="11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beginning,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classmates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shouted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loudly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8650">
              <a:lnSpc>
                <a:spcPct val="11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never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up.</a:t>
            </a:r>
            <a:endParaRPr lang="en-US" altLang="zh-CN" sz="2800" dirty="0"/>
          </a:p>
          <a:p>
            <a:pPr>
              <a:lnSpc>
                <a:spcPct val="11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happened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then?</a:t>
            </a:r>
            <a:endParaRPr lang="en-US" altLang="zh-CN" sz="2800" dirty="0"/>
          </a:p>
          <a:p>
            <a:pPr>
              <a:lnSpc>
                <a:spcPct val="11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Steven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three-point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minutes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8650">
              <a:lnSpc>
                <a:spcPct val="11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ended.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110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108.</a:t>
            </a:r>
            <a:endParaRPr lang="en-US" altLang="zh-CN" sz="2800" dirty="0"/>
          </a:p>
          <a:p>
            <a:pPr>
              <a:lnSpc>
                <a:spcPct val="11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amazing.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chosen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MVP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8650">
              <a:lnSpc>
                <a:spcPct val="11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year.</a:t>
            </a:r>
            <a:endParaRPr lang="en-US" altLang="zh-CN" sz="2800" dirty="0"/>
          </a:p>
          <a:p>
            <a:pPr>
              <a:lnSpc>
                <a:spcPct val="11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Yeah,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Steven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best.</a:t>
            </a:r>
            <a:endParaRPr lang="en-US" altLang="zh-CN" sz="2800" dirty="0"/>
          </a:p>
          <a:p>
            <a:pPr>
              <a:lnSpc>
                <a:spcPct val="11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compete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8650">
              <a:lnSpc>
                <a:spcPct val="11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Middle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Friday.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remind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8650">
              <a:lnSpc>
                <a:spcPct val="11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428757329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44_1#f0457a195?vcp=1&amp;pid=77f458efd&amp;color=0,0,0&amp;vtp=1&amp;bt=1&amp;bbb=1"/>
          <p:cNvSpPr/>
          <p:nvPr/>
        </p:nvSpPr>
        <p:spPr>
          <a:xfrm>
            <a:off x="539496" y="12391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请听第三段对话，回答第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17~20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小题。</a:t>
            </a:r>
            <a:endParaRPr lang="en-US" altLang="zh-CN" sz="2800" dirty="0"/>
          </a:p>
        </p:txBody>
      </p:sp>
      <p:sp>
        <p:nvSpPr>
          <p:cNvPr id="3" name="QC_8_BD.45_1#3dc035113?vcp=1&amp;pid=f0457a195&amp;color=0,0,0&amp;vtp=1&amp;bbb=1"/>
          <p:cNvSpPr/>
          <p:nvPr/>
        </p:nvSpPr>
        <p:spPr>
          <a:xfrm>
            <a:off x="539496" y="18635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46_1#3dc035113.bracket?vcp=1&amp;pid=f0457a195&amp;color=0,0,0&amp;vpa=17&amp;vtp=1"/>
          <p:cNvSpPr/>
          <p:nvPr/>
        </p:nvSpPr>
        <p:spPr>
          <a:xfrm>
            <a:off x="6939503" y="185023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45_2#3dc035113.choices?vcp=1&amp;pid=f0457a195&amp;color=0,0,0&amp;vtp=1&amp;bbb=1"/>
          <p:cNvSpPr/>
          <p:nvPr/>
        </p:nvSpPr>
        <p:spPr>
          <a:xfrm>
            <a:off x="539496" y="24852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tennis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match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football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match.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basketball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match.</a:t>
            </a:r>
            <a:endParaRPr lang="en-US" altLang="zh-CN" sz="2800" dirty="0"/>
          </a:p>
        </p:txBody>
      </p:sp>
      <p:sp>
        <p:nvSpPr>
          <p:cNvPr id="6" name="QC_8_BD.47_1#3659f9441?vcp=1&amp;pid=f0457a195&amp;color=0,0,0&amp;vtp=1&amp;bbb=1"/>
          <p:cNvSpPr/>
          <p:nvPr/>
        </p:nvSpPr>
        <p:spPr>
          <a:xfrm>
            <a:off x="539496" y="31068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against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began?(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AN.48_1#3659f9441.bracket?vcp=1&amp;pid=f0457a195&amp;color=0,0,0&amp;vpa=18&amp;vtp=1"/>
          <p:cNvSpPr/>
          <p:nvPr/>
        </p:nvSpPr>
        <p:spPr>
          <a:xfrm>
            <a:off x="8558753" y="309356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8_BD.47_2#3659f9441.choices?vcp=1&amp;pid=f0457a195&amp;color=0,0,0&amp;vtp=1&amp;bbb=1"/>
          <p:cNvSpPr/>
          <p:nvPr/>
        </p:nvSpPr>
        <p:spPr>
          <a:xfrm>
            <a:off x="539496" y="372856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2:30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pm.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3:00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pm.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5:30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pm.</a:t>
            </a:r>
            <a:endParaRPr lang="en-US" altLang="zh-CN" sz="2800" dirty="0"/>
          </a:p>
        </p:txBody>
      </p:sp>
      <p:sp>
        <p:nvSpPr>
          <p:cNvPr id="9" name="QC_8_BD.49_1#c1db53e59?vcp=1&amp;pid=f0457a195&amp;color=0,0,0&amp;vtp=1&amp;bbb=1"/>
          <p:cNvSpPr/>
          <p:nvPr/>
        </p:nvSpPr>
        <p:spPr>
          <a:xfrm>
            <a:off x="539496" y="435022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MVP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0" name="QC_8_AN.50_1#c1db53e59.bracket?vcp=1&amp;pid=f0457a195&amp;color=0,0,0&amp;vpa=19&amp;vtp=1"/>
          <p:cNvSpPr/>
          <p:nvPr/>
        </p:nvSpPr>
        <p:spPr>
          <a:xfrm>
            <a:off x="8266653" y="433689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1" name="QC_8_BD.49_2#c1db53e59.choices?vcp=1&amp;pid=f0457a195&amp;color=0,0,0&amp;vtp=1&amp;bbb=1"/>
          <p:cNvSpPr/>
          <p:nvPr/>
        </p:nvSpPr>
        <p:spPr>
          <a:xfrm>
            <a:off x="539496" y="497189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John.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Steven.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.Bill.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12213170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10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51_1#b1e14b4d5?vcp=1&amp;pid=f0457a195&amp;color=0,0,0&amp;vtp=1&amp;bt=1&amp;bbb=1"/>
          <p:cNvSpPr/>
          <p:nvPr/>
        </p:nvSpPr>
        <p:spPr>
          <a:xfrm>
            <a:off x="539496" y="21699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following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52_1#b1e14b4d5.bracket?vcp=1&amp;pid=f0457a195&amp;color=0,0,0&amp;vpa=20&amp;vtp=1"/>
          <p:cNvSpPr/>
          <p:nvPr/>
        </p:nvSpPr>
        <p:spPr>
          <a:xfrm>
            <a:off x="6531514" y="215658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8_BD.51_2#b1e14b4d5.choices?vcp=1&amp;pid=f0457a195&amp;color=0,0,0&amp;vtp=1&amp;bbb=1"/>
          <p:cNvSpPr/>
          <p:nvPr/>
        </p:nvSpPr>
        <p:spPr>
          <a:xfrm>
            <a:off x="539496" y="280219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A.Class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109.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compete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against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Middle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.Steven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three-point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ended.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921373304"/>
      </p:ext>
    </p:extLst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83829085?sp=1&amp;vcp=1&amp;pid=eb09bda5e&amp;color=0,0,0&amp;vtp=1&amp;bt=1&amp;bbb=1"/>
          <p:cNvSpPr/>
          <p:nvPr/>
        </p:nvSpPr>
        <p:spPr>
          <a:xfrm>
            <a:off x="539496" y="37152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四、听短文，选择最佳答案。</a:t>
            </a:r>
            <a:endParaRPr lang="en-US" altLang="zh-CN" sz="3200" dirty="0"/>
          </a:p>
        </p:txBody>
      </p:sp>
      <p:sp>
        <p:nvSpPr>
          <p:cNvPr id="3" name="QM_7_BD.54_1#1f12eab67?vcp=1&amp;pid=c83829085&amp;color=0,0,0&amp;vtp=1&amp;bbb=1&amp;hb=1"/>
          <p:cNvSpPr/>
          <p:nvPr/>
        </p:nvSpPr>
        <p:spPr>
          <a:xfrm>
            <a:off x="539496" y="108061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你将听到一篇短文，请根据短文内容，选出每个问题的最佳答案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。短文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8_BD.55_1#9871a3038?vcp=1&amp;pid=1f12eab67&amp;color=0,0,0&amp;vtp=1&amp;bbb=1"/>
          <p:cNvSpPr/>
          <p:nvPr/>
        </p:nvSpPr>
        <p:spPr>
          <a:xfrm>
            <a:off x="539496" y="235678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cinema?(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BD.55_2#9871a3038.choices?vcp=1&amp;pid=1f12eab67&amp;color=0,0,0&amp;vtp=1&amp;bbb=1"/>
          <p:cNvSpPr/>
          <p:nvPr/>
        </p:nvSpPr>
        <p:spPr>
          <a:xfrm>
            <a:off x="539496" y="297844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homework.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.Walked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dog.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.Cleaned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room.</a:t>
            </a:r>
            <a:endParaRPr lang="en-US" altLang="zh-CN" sz="2800" dirty="0"/>
          </a:p>
        </p:txBody>
      </p:sp>
      <p:sp>
        <p:nvSpPr>
          <p:cNvPr id="7" name="QC_8_BD.57_1#db9096b51?vcp=1&amp;pid=1f12eab67&amp;color=0,0,0&amp;vtp=1&amp;bbb=1"/>
          <p:cNvSpPr/>
          <p:nvPr/>
        </p:nvSpPr>
        <p:spPr>
          <a:xfrm>
            <a:off x="539496" y="360011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cinema?(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8_BD.57_2#db9096b51.choices?vcp=1&amp;pid=1f12eab67&amp;color=0,0,0&amp;vtp=1&amp;bbb=1"/>
          <p:cNvSpPr/>
          <p:nvPr/>
        </p:nvSpPr>
        <p:spPr>
          <a:xfrm>
            <a:off x="539496" y="422177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Nervous.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Excited.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.Unhappy.</a:t>
            </a:r>
            <a:endParaRPr lang="en-US" altLang="zh-CN" sz="2800" dirty="0"/>
          </a:p>
        </p:txBody>
      </p:sp>
      <p:sp>
        <p:nvSpPr>
          <p:cNvPr id="10" name="QC_8_BD.59_1#239b4cb8f?vcp=1&amp;pid=1f12eab67&amp;color=0,0,0&amp;vtp=1&amp;bt=1&amp;bbb=1">
            <a:extLst>
              <a:ext uri="{FF2B5EF4-FFF2-40B4-BE49-F238E27FC236}">
                <a16:creationId xmlns:a16="http://schemas.microsoft.com/office/drawing/2014/main" id="{2FA884ED-212E-8B29-7925-7EBD67992C8C}"/>
              </a:ext>
            </a:extLst>
          </p:cNvPr>
          <p:cNvSpPr/>
          <p:nvPr/>
        </p:nvSpPr>
        <p:spPr>
          <a:xfrm>
            <a:off x="539496" y="480051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arrived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cinema?(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2" name="QC_8_BD.59_2#239b4cb8f.choices?vcp=1&amp;pid=1f12eab67&amp;color=0,0,0&amp;vtp=1&amp;bbb=1">
            <a:extLst>
              <a:ext uri="{FF2B5EF4-FFF2-40B4-BE49-F238E27FC236}">
                <a16:creationId xmlns:a16="http://schemas.microsoft.com/office/drawing/2014/main" id="{1C388C71-0996-FE82-455C-61750A0BF504}"/>
              </a:ext>
            </a:extLst>
          </p:cNvPr>
          <p:cNvSpPr/>
          <p:nvPr/>
        </p:nvSpPr>
        <p:spPr>
          <a:xfrm>
            <a:off x="539496" y="542497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7:30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pm.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7:40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pm.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7:50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pm.</a:t>
            </a:r>
            <a:endParaRPr lang="en-US" altLang="zh-CN" sz="2800" dirty="0"/>
          </a:p>
        </p:txBody>
      </p:sp>
      <p:pic>
        <p:nvPicPr>
          <p:cNvPr id="5" name="题4">
            <a:hlinkClick r:id="" action="ppaction://media"/>
            <a:extLst>
              <a:ext uri="{FF2B5EF4-FFF2-40B4-BE49-F238E27FC236}">
                <a16:creationId xmlns:a16="http://schemas.microsoft.com/office/drawing/2014/main" id="{10134668-3106-23E4-11C4-3FA5B55986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51320" y="6379845"/>
            <a:ext cx="478155" cy="47815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8_BD.61_1#4324facf7?vcp=1&amp;pid=1f12eab67&amp;color=0,0,0&amp;vtp=1&amp;bbb=1&amp;hb=1"/>
          <p:cNvSpPr/>
          <p:nvPr/>
        </p:nvSpPr>
        <p:spPr>
          <a:xfrm>
            <a:off x="539496" y="36309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several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guys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exciting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pictures?(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BD.61_2#4324facf7.choices?vcp=1&amp;pid=1f12eab67&amp;color=0,0,0&amp;vtp=1&amp;bbb=1"/>
          <p:cNvSpPr/>
          <p:nvPr/>
        </p:nvSpPr>
        <p:spPr>
          <a:xfrm>
            <a:off x="539496" y="156692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loudly.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shouted.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plastic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bags.</a:t>
            </a:r>
            <a:endParaRPr lang="en-US" altLang="zh-CN" sz="2800" dirty="0"/>
          </a:p>
        </p:txBody>
      </p:sp>
      <p:sp>
        <p:nvSpPr>
          <p:cNvPr id="8" name="QC_8_BD.63_1#d0e0b87c1?vcp=1&amp;pid=1f12eab67&amp;color=0,0,0&amp;vtp=1&amp;bt=1&amp;bbb=1&amp;hb=1">
            <a:extLst>
              <a:ext uri="{FF2B5EF4-FFF2-40B4-BE49-F238E27FC236}">
                <a16:creationId xmlns:a16="http://schemas.microsoft.com/office/drawing/2014/main" id="{1E40AFD2-D1C0-ADAF-A030-758EEE00FCF6}"/>
              </a:ext>
            </a:extLst>
          </p:cNvPr>
          <p:cNvSpPr/>
          <p:nvPr/>
        </p:nvSpPr>
        <p:spPr>
          <a:xfrm>
            <a:off x="539496" y="332460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public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comfortable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according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Jane?(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0" name="QC_8_BD.63_2#d0e0b87c1.choices?vcp=1&amp;pid=1f12eab67&amp;color=0,0,0&amp;vtp=1&amp;bbb=1">
            <a:extLst>
              <a:ext uri="{FF2B5EF4-FFF2-40B4-BE49-F238E27FC236}">
                <a16:creationId xmlns:a16="http://schemas.microsoft.com/office/drawing/2014/main" id="{3E1344B0-EF5E-3EA2-D3B6-CE6BAFE9603D}"/>
              </a:ext>
            </a:extLst>
          </p:cNvPr>
          <p:cNvSpPr/>
          <p:nvPr/>
        </p:nvSpPr>
        <p:spPr>
          <a:xfrm>
            <a:off x="539496" y="454463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volunteer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supposed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obey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rules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public.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65_1#d0e0b87c1?vcp=1&amp;pid=1f12eab67&amp;color=0,0,0&amp;mp=1&amp;vtp=1&amp;bt=1&amp;bbb=1&amp;hb=1"/>
          <p:cNvSpPr/>
          <p:nvPr/>
        </p:nvSpPr>
        <p:spPr>
          <a:xfrm>
            <a:off x="539496" y="669036"/>
            <a:ext cx="11109960" cy="57134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36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【原文】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Jane.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Saturday,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finishing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homework,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36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relax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myself,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cinema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Journey</a:t>
            </a:r>
            <a:r>
              <a:rPr lang="en-US" altLang="zh-CN" sz="2800" b="0" i="1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1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360"/>
              </a:lnSpc>
            </a:pPr>
            <a:r>
              <a:rPr lang="en-US" altLang="zh-CN" sz="2800" b="0" i="1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1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ourselves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However,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36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unhappy.</a:t>
            </a:r>
            <a:endParaRPr lang="en-US" altLang="zh-CN" sz="2800" dirty="0"/>
          </a:p>
          <a:p>
            <a:pPr>
              <a:lnSpc>
                <a:spcPts val="336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half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seven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evening.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36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arrived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minutes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36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heavy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traffic.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seats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quickly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worse,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36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guys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loudly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shouting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</a:p>
          <a:p>
            <a:pPr>
              <a:lnSpc>
                <a:spcPts val="336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exciting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pictures.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threw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rubbish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floor.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36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floor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dirty.</a:t>
            </a:r>
            <a:endParaRPr lang="en-US" altLang="zh-CN" sz="2800" dirty="0"/>
          </a:p>
          <a:p>
            <a:pPr>
              <a:lnSpc>
                <a:spcPts val="336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cinema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public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supposed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36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obey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rules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public.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public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36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comfortable.</a:t>
            </a:r>
            <a:endParaRPr lang="en-US" altLang="zh-CN" sz="2800" dirty="0"/>
          </a:p>
          <a:p>
            <a:pPr>
              <a:lnSpc>
                <a:spcPts val="336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36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be4c3411?sp=1&amp;vcp=1&amp;pid=eb09bda5e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一、听句子，选图片。</a:t>
            </a:r>
            <a:endParaRPr lang="en-US" altLang="zh-CN" sz="3200" dirty="0"/>
          </a:p>
        </p:txBody>
      </p:sp>
      <p:sp>
        <p:nvSpPr>
          <p:cNvPr id="3" name="QM_7_BD.1_1#9acdc13a4?vcp=1&amp;pid=fbe4c3411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你将听到五个句子，请选出与所听句子内容相符的图片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,有一幅图是多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余的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。每个句子读两遍。</a:t>
            </a:r>
            <a:endParaRPr lang="en-US" altLang="zh-CN" sz="2800" dirty="0"/>
          </a:p>
        </p:txBody>
      </p:sp>
      <p:pic>
        <p:nvPicPr>
          <p:cNvPr id="4" name="QM_7_BD.1_3#9acdc13a4?htil=1&amp;vcp=1&amp;pid=fbe4c3411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2696" y="2601386"/>
            <a:ext cx="5623560" cy="1764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M_7_BD.1_4#9acdc13a4?htil=1&amp;vcp=1&amp;pid=fbe4c3411&amp;color=0,0,0&amp;tib=255,255,255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64408" y="4493178"/>
            <a:ext cx="566928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8_BD.2_1#eda8c94a3?vcp=1&amp;pid=9acdc13a4&amp;color=0,0,0&amp;vtp=1&amp;bt=1&amp;bbb=1"/>
          <p:cNvSpPr/>
          <p:nvPr/>
        </p:nvSpPr>
        <p:spPr>
          <a:xfrm>
            <a:off x="539496" y="2824243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lang="en-US" altLang="zh-CN" sz="2800" dirty="0"/>
          </a:p>
        </p:txBody>
      </p:sp>
      <p:pic>
        <p:nvPicPr>
          <p:cNvPr id="7" name="题1">
            <a:hlinkClick r:id="" action="ppaction://media"/>
            <a:extLst>
              <a:ext uri="{FF2B5EF4-FFF2-40B4-BE49-F238E27FC236}">
                <a16:creationId xmlns:a16="http://schemas.microsoft.com/office/drawing/2014/main" id="{1DFAEB2F-7A4F-E3FA-930D-7E6BB47A0F4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730767" y="6415852"/>
            <a:ext cx="497347" cy="497347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63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83829085?sp=1&amp;vcp=1&amp;pid=eb09bda5e&amp;color=0,0,0&amp;vtp=1&amp;bt=1&amp;bbb=1"/>
          <p:cNvSpPr/>
          <p:nvPr/>
        </p:nvSpPr>
        <p:spPr>
          <a:xfrm>
            <a:off x="539496" y="37152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四、听短文，选择最佳答案。</a:t>
            </a:r>
            <a:endParaRPr lang="en-US" altLang="zh-CN" sz="3200" dirty="0"/>
          </a:p>
        </p:txBody>
      </p:sp>
      <p:sp>
        <p:nvSpPr>
          <p:cNvPr id="3" name="QM_7_BD.54_1#1f12eab67?vcp=1&amp;pid=c83829085&amp;color=0,0,0&amp;vtp=1&amp;bbb=1&amp;hb=1"/>
          <p:cNvSpPr/>
          <p:nvPr/>
        </p:nvSpPr>
        <p:spPr>
          <a:xfrm>
            <a:off x="539496" y="108061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你将听到一篇短文，请根据短文内容，选出每个问题的最佳答案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。短文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8_BD.55_1#9871a3038?vcp=1&amp;pid=1f12eab67&amp;color=0,0,0&amp;vtp=1&amp;bbb=1"/>
          <p:cNvSpPr/>
          <p:nvPr/>
        </p:nvSpPr>
        <p:spPr>
          <a:xfrm>
            <a:off x="539496" y="235678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cinema?(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AN.56_1#9871a3038.bracket?vcp=1&amp;pid=1f12eab67&amp;color=0,0,0&amp;vpa=21&amp;vtp=1"/>
          <p:cNvSpPr/>
          <p:nvPr/>
        </p:nvSpPr>
        <p:spPr>
          <a:xfrm>
            <a:off x="9031828" y="234344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8_BD.55_2#9871a3038.choices?vcp=1&amp;pid=1f12eab67&amp;color=0,0,0&amp;vtp=1&amp;bbb=1"/>
          <p:cNvSpPr/>
          <p:nvPr/>
        </p:nvSpPr>
        <p:spPr>
          <a:xfrm>
            <a:off x="539496" y="297844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homework.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.Walked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dog.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.Cleaned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room.</a:t>
            </a:r>
            <a:endParaRPr lang="en-US" altLang="zh-CN" sz="2800" dirty="0"/>
          </a:p>
        </p:txBody>
      </p:sp>
      <p:sp>
        <p:nvSpPr>
          <p:cNvPr id="7" name="QC_8_BD.57_1#db9096b51?vcp=1&amp;pid=1f12eab67&amp;color=0,0,0&amp;vtp=1&amp;bbb=1"/>
          <p:cNvSpPr/>
          <p:nvPr/>
        </p:nvSpPr>
        <p:spPr>
          <a:xfrm>
            <a:off x="539496" y="360011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cinema?(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8_AN.58_1#db9096b51.bracket?vcp=1&amp;pid=1f12eab67&amp;color=0,0,0&amp;vpa=22&amp;vtp=1"/>
          <p:cNvSpPr/>
          <p:nvPr/>
        </p:nvSpPr>
        <p:spPr>
          <a:xfrm>
            <a:off x="6526753" y="358677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9" name="QC_8_BD.57_2#db9096b51.choices?vcp=1&amp;pid=1f12eab67&amp;color=0,0,0&amp;vtp=1&amp;bbb=1"/>
          <p:cNvSpPr/>
          <p:nvPr/>
        </p:nvSpPr>
        <p:spPr>
          <a:xfrm>
            <a:off x="539496" y="422177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Nervous.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Excited.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.Unhappy.</a:t>
            </a:r>
            <a:endParaRPr lang="en-US" altLang="zh-CN" sz="2800" dirty="0"/>
          </a:p>
        </p:txBody>
      </p:sp>
      <p:sp>
        <p:nvSpPr>
          <p:cNvPr id="10" name="QC_8_BD.59_1#239b4cb8f?vcp=1&amp;pid=1f12eab67&amp;color=0,0,0&amp;vtp=1&amp;bt=1&amp;bbb=1">
            <a:extLst>
              <a:ext uri="{FF2B5EF4-FFF2-40B4-BE49-F238E27FC236}">
                <a16:creationId xmlns:a16="http://schemas.microsoft.com/office/drawing/2014/main" id="{2FA884ED-212E-8B29-7925-7EBD67992C8C}"/>
              </a:ext>
            </a:extLst>
          </p:cNvPr>
          <p:cNvSpPr/>
          <p:nvPr/>
        </p:nvSpPr>
        <p:spPr>
          <a:xfrm>
            <a:off x="539496" y="480051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arrived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cinema?(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1" name="QC_8_AN.60_1#239b4cb8f.bracket?vcp=1&amp;pid=1f12eab67&amp;color=0,0,0&amp;vpa=23&amp;vtp=1">
            <a:extLst>
              <a:ext uri="{FF2B5EF4-FFF2-40B4-BE49-F238E27FC236}">
                <a16:creationId xmlns:a16="http://schemas.microsoft.com/office/drawing/2014/main" id="{AEE0AE8C-98CB-0649-AAC2-1D36AEF1E882}"/>
              </a:ext>
            </a:extLst>
          </p:cNvPr>
          <p:cNvSpPr/>
          <p:nvPr/>
        </p:nvSpPr>
        <p:spPr>
          <a:xfrm>
            <a:off x="7117303" y="478718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2" name="QC_8_BD.59_2#239b4cb8f.choices?vcp=1&amp;pid=1f12eab67&amp;color=0,0,0&amp;vtp=1&amp;bbb=1">
            <a:extLst>
              <a:ext uri="{FF2B5EF4-FFF2-40B4-BE49-F238E27FC236}">
                <a16:creationId xmlns:a16="http://schemas.microsoft.com/office/drawing/2014/main" id="{1C388C71-0996-FE82-455C-61750A0BF504}"/>
              </a:ext>
            </a:extLst>
          </p:cNvPr>
          <p:cNvSpPr/>
          <p:nvPr/>
        </p:nvSpPr>
        <p:spPr>
          <a:xfrm>
            <a:off x="539496" y="542497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7:30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pm.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7:40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pm.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7:50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pm.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05369534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  <p:bldP spid="11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8_BD.61_1#4324facf7?vcp=1&amp;pid=1f12eab67&amp;color=0,0,0&amp;vtp=1&amp;bbb=1&amp;hb=1"/>
          <p:cNvSpPr/>
          <p:nvPr/>
        </p:nvSpPr>
        <p:spPr>
          <a:xfrm>
            <a:off x="539496" y="36309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several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guys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exciting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pictures?(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62_1#4324facf7.bracket?vcp=1&amp;pid=1f12eab67&amp;color=0,0,0&amp;vpa=24&amp;vtp=1"/>
          <p:cNvSpPr/>
          <p:nvPr/>
        </p:nvSpPr>
        <p:spPr>
          <a:xfrm>
            <a:off x="2097628" y="99745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8_BD.61_2#4324facf7.choices?vcp=1&amp;pid=1f12eab67&amp;color=0,0,0&amp;vtp=1&amp;bbb=1"/>
          <p:cNvSpPr/>
          <p:nvPr/>
        </p:nvSpPr>
        <p:spPr>
          <a:xfrm>
            <a:off x="539496" y="156692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loudly.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shouted.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plastic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bags.</a:t>
            </a:r>
            <a:endParaRPr lang="en-US" altLang="zh-CN" sz="2800" dirty="0"/>
          </a:p>
        </p:txBody>
      </p:sp>
      <p:sp>
        <p:nvSpPr>
          <p:cNvPr id="8" name="QC_8_BD.63_1#d0e0b87c1?vcp=1&amp;pid=1f12eab67&amp;color=0,0,0&amp;vtp=1&amp;bt=1&amp;bbb=1&amp;hb=1">
            <a:extLst>
              <a:ext uri="{FF2B5EF4-FFF2-40B4-BE49-F238E27FC236}">
                <a16:creationId xmlns:a16="http://schemas.microsoft.com/office/drawing/2014/main" id="{1E40AFD2-D1C0-ADAF-A030-758EEE00FCF6}"/>
              </a:ext>
            </a:extLst>
          </p:cNvPr>
          <p:cNvSpPr/>
          <p:nvPr/>
        </p:nvSpPr>
        <p:spPr>
          <a:xfrm>
            <a:off x="539496" y="332460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public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comfortable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according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Jane?(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8_AN.64_1#d0e0b87c1.bracket?vcp=1&amp;pid=1f12eab67&amp;color=0,0,0&amp;vpa=25&amp;vtp=1">
            <a:extLst>
              <a:ext uri="{FF2B5EF4-FFF2-40B4-BE49-F238E27FC236}">
                <a16:creationId xmlns:a16="http://schemas.microsoft.com/office/drawing/2014/main" id="{8BD7CC3E-AF74-B198-3CC1-F4DF21EC5CC1}"/>
              </a:ext>
            </a:extLst>
          </p:cNvPr>
          <p:cNvSpPr/>
          <p:nvPr/>
        </p:nvSpPr>
        <p:spPr>
          <a:xfrm>
            <a:off x="1603914" y="395897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8_BD.63_2#d0e0b87c1.choices?vcp=1&amp;pid=1f12eab67&amp;color=0,0,0&amp;vtp=1&amp;bbb=1">
            <a:extLst>
              <a:ext uri="{FF2B5EF4-FFF2-40B4-BE49-F238E27FC236}">
                <a16:creationId xmlns:a16="http://schemas.microsoft.com/office/drawing/2014/main" id="{3E1344B0-EF5E-3EA2-D3B6-CE6BAFE9603D}"/>
              </a:ext>
            </a:extLst>
          </p:cNvPr>
          <p:cNvSpPr/>
          <p:nvPr/>
        </p:nvSpPr>
        <p:spPr>
          <a:xfrm>
            <a:off x="539496" y="454463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volunteer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supposed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obey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rules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public.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39952815"/>
      </p:ext>
    </p:extLst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ba54ed32?sp=1&amp;vcp=1&amp;pid=eb09bda5e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五、听短文，填信息。</a:t>
            </a:r>
            <a:endParaRPr lang="en-US" altLang="zh-CN" sz="3200" dirty="0"/>
          </a:p>
        </p:txBody>
      </p:sp>
      <p:sp>
        <p:nvSpPr>
          <p:cNvPr id="3" name="QM_7_BD.66_1#2394a04ad?vcp=1&amp;pid=7ba54ed32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你将听到一篇短文，请根据短文内容，填入所缺信息，每空一词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。短文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读三遍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题5">
            <a:hlinkClick r:id="" action="ppaction://media"/>
            <a:extLst>
              <a:ext uri="{FF2B5EF4-FFF2-40B4-BE49-F238E27FC236}">
                <a16:creationId xmlns:a16="http://schemas.microsoft.com/office/drawing/2014/main" id="{F1FF8905-9597-193E-20F6-F0BE3F18CE1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42760" y="6394368"/>
            <a:ext cx="530307" cy="530307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QM_7_BD.66_2#2394a04ad?colgroup=30&amp;vcp=1&amp;pid=7ba54ed32&amp;color=0,0,0&amp;vtp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6799361"/>
              </p:ext>
            </p:extLst>
          </p:nvPr>
        </p:nvGraphicFramePr>
        <p:xfrm>
          <a:off x="539496" y="465620"/>
          <a:ext cx="11082528" cy="5945506"/>
        </p:xfrm>
        <a:graphic>
          <a:graphicData uri="http://schemas.openxmlformats.org/drawingml/2006/table">
            <a:tbl>
              <a:tblPr/>
              <a:tblGrid>
                <a:gridCol w="1920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622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0892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Communication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02294"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Importance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ideas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26.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others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better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after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talk.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useful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information.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Communicating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others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mentally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27.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00528"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28.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  <a:endParaRPr lang="en-US" altLang="zh-CN" sz="1200" u="none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Listen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29.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know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next.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Think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before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speaking.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Saying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wrong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things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30.</a:t>
                      </a: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person.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Notice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body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language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during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talk.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AS.82_1#681d371f2?vcp=1&amp;pid=2394a04ad&amp;color=0,0,0&amp;mp=1&amp;vtp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【原文】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Communication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begin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ideas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understand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Besides,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useful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information.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What’s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communicating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mentally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communicate.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skills.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listen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carefully.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carefully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Second,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speaking.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Saying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wrong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hurt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person.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Third,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notice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’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body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language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gesture,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facial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expressions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F4C9EB-5208-211E-17A3-C4E8705B25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QM_7_BD.66_2#2394a04ad?colgroup=30&amp;vcp=1&amp;pid=7ba54ed32&amp;color=0,0,0&amp;vtp=1&amp;bt=1&amp;bbb=1&amp;hb=1">
            <a:extLst>
              <a:ext uri="{FF2B5EF4-FFF2-40B4-BE49-F238E27FC236}">
                <a16:creationId xmlns:a16="http://schemas.microsoft.com/office/drawing/2014/main" id="{25F9AB7B-7380-FC74-54F9-3324F32A8310}"/>
              </a:ext>
            </a:extLst>
          </p:cNvPr>
          <p:cNvGraphicFramePr>
            <a:graphicFrameLocks noGrp="1"/>
          </p:cNvGraphicFramePr>
          <p:nvPr/>
        </p:nvGraphicFramePr>
        <p:xfrm>
          <a:off x="539496" y="465620"/>
          <a:ext cx="11082528" cy="5945506"/>
        </p:xfrm>
        <a:graphic>
          <a:graphicData uri="http://schemas.openxmlformats.org/drawingml/2006/table">
            <a:tbl>
              <a:tblPr/>
              <a:tblGrid>
                <a:gridCol w="1920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622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0892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Communication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02294"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Importance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ideas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26.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others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better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after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good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talk.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useful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information.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Communicating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others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mentally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27.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02294"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28.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  <a:endParaRPr lang="en-US" altLang="zh-CN" sz="1200" u="none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Listen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29.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know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next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Think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before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speaking.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Saying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wrong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things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30.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person.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Notice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body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language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during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talk.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M_7_AN.67_1#2394a04ad.blank?vcp=1&amp;pid=7ba54ed32&amp;color=0,0,0&amp;vpa=26&amp;vtp=1&amp;bbb=1">
            <a:extLst>
              <a:ext uri="{FF2B5EF4-FFF2-40B4-BE49-F238E27FC236}">
                <a16:creationId xmlns:a16="http://schemas.microsoft.com/office/drawing/2014/main" id="{41668926-7517-CD4D-C206-10C4FA660E4E}"/>
              </a:ext>
            </a:extLst>
          </p:cNvPr>
          <p:cNvSpPr/>
          <p:nvPr/>
        </p:nvSpPr>
        <p:spPr>
          <a:xfrm>
            <a:off x="7411044" y="1003265"/>
            <a:ext cx="1817688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understand</a:t>
            </a:r>
            <a:endParaRPr lang="en-US" altLang="zh-CN" sz="2800" dirty="0"/>
          </a:p>
        </p:txBody>
      </p:sp>
      <p:sp>
        <p:nvSpPr>
          <p:cNvPr id="4" name="QM_7_AN.68_1#2394a04ad.blank?vcp=1&amp;pid=7ba54ed32&amp;color=0,0,0&amp;vpa=27&amp;vtp=1&amp;bbb=1">
            <a:extLst>
              <a:ext uri="{FF2B5EF4-FFF2-40B4-BE49-F238E27FC236}">
                <a16:creationId xmlns:a16="http://schemas.microsoft.com/office/drawing/2014/main" id="{E858C250-B249-1FCC-375E-A6591FBC2547}"/>
              </a:ext>
            </a:extLst>
          </p:cNvPr>
          <p:cNvSpPr/>
          <p:nvPr/>
        </p:nvSpPr>
        <p:spPr>
          <a:xfrm>
            <a:off x="2999255" y="3125797"/>
            <a:ext cx="1303338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healthy</a:t>
            </a:r>
            <a:endParaRPr lang="en-US" altLang="zh-CN" sz="2800" dirty="0"/>
          </a:p>
        </p:txBody>
      </p:sp>
      <p:sp>
        <p:nvSpPr>
          <p:cNvPr id="5" name="QM_7_AN.69_1#2394a04ad.blank?vcp=1&amp;pid=7ba54ed32&amp;color=0,0,0&amp;vpa=28&amp;vtp=1&amp;bbb=1">
            <a:extLst>
              <a:ext uri="{FF2B5EF4-FFF2-40B4-BE49-F238E27FC236}">
                <a16:creationId xmlns:a16="http://schemas.microsoft.com/office/drawing/2014/main" id="{FB0929CC-EBFF-03A9-4133-0FBA148A7F97}"/>
              </a:ext>
            </a:extLst>
          </p:cNvPr>
          <p:cNvSpPr/>
          <p:nvPr/>
        </p:nvSpPr>
        <p:spPr>
          <a:xfrm>
            <a:off x="1015515" y="4805095"/>
            <a:ext cx="1068388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Skills</a:t>
            </a:r>
            <a:endParaRPr lang="en-US" altLang="zh-CN" sz="2800" dirty="0"/>
          </a:p>
        </p:txBody>
      </p:sp>
      <p:sp>
        <p:nvSpPr>
          <p:cNvPr id="6" name="QM_7_AN.70_1#2394a04ad.blank?vcp=1&amp;pid=7ba54ed32&amp;color=0,0,0&amp;vpa=29&amp;vtp=1&amp;bbb=1">
            <a:extLst>
              <a:ext uri="{FF2B5EF4-FFF2-40B4-BE49-F238E27FC236}">
                <a16:creationId xmlns:a16="http://schemas.microsoft.com/office/drawing/2014/main" id="{96276825-8489-A033-F9AF-42827E501B6D}"/>
              </a:ext>
            </a:extLst>
          </p:cNvPr>
          <p:cNvSpPr/>
          <p:nvPr/>
        </p:nvSpPr>
        <p:spPr>
          <a:xfrm>
            <a:off x="4051767" y="3659350"/>
            <a:ext cx="1520825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carefully</a:t>
            </a:r>
            <a:endParaRPr lang="en-US" altLang="zh-CN" sz="2800" dirty="0"/>
          </a:p>
        </p:txBody>
      </p:sp>
      <p:sp>
        <p:nvSpPr>
          <p:cNvPr id="7" name="QM_7_AN.71_1#2394a04ad.blank?vcp=1&amp;pid=7ba54ed32&amp;color=0,0,0&amp;vpa=30&amp;vtp=1&amp;bbb=1">
            <a:extLst>
              <a:ext uri="{FF2B5EF4-FFF2-40B4-BE49-F238E27FC236}">
                <a16:creationId xmlns:a16="http://schemas.microsoft.com/office/drawing/2014/main" id="{E4086B25-D8F6-D4D9-FDB7-A02F75344EAE}"/>
              </a:ext>
            </a:extLst>
          </p:cNvPr>
          <p:cNvSpPr/>
          <p:nvPr/>
        </p:nvSpPr>
        <p:spPr>
          <a:xfrm>
            <a:off x="2973855" y="5383959"/>
            <a:ext cx="831850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hurt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50458633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AS.12_1#fdf0cd5b5?vcp=1&amp;pid=9acdc13a4&amp;color=0,0,0&amp;mp=1&amp;vtp=1&amp;bt=1&amp;bbb=1"/>
          <p:cNvSpPr/>
          <p:nvPr/>
        </p:nvSpPr>
        <p:spPr>
          <a:xfrm>
            <a:off x="539496" y="18399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原文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1.It’s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heavily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outside!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2.Maybe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library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together.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3.Jack’s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birthday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present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beautiful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guitar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prefer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weather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skating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winter.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5.Many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enough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holidays.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10214F-3836-3815-EDA6-C897EDD2A4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be4c3411?sp=1&amp;vcp=1&amp;pid=eb09bda5e&amp;color=0,0,0&amp;vtp=1&amp;bt=1&amp;bbb=1">
            <a:extLst>
              <a:ext uri="{FF2B5EF4-FFF2-40B4-BE49-F238E27FC236}">
                <a16:creationId xmlns:a16="http://schemas.microsoft.com/office/drawing/2014/main" id="{08888B7D-7287-27FD-1C62-D805253DDBE0}"/>
              </a:ext>
            </a:extLst>
          </p:cNvPr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一、听句子，选图片。</a:t>
            </a:r>
            <a:endParaRPr lang="en-US" altLang="zh-CN" sz="3200" dirty="0"/>
          </a:p>
        </p:txBody>
      </p:sp>
      <p:sp>
        <p:nvSpPr>
          <p:cNvPr id="3" name="QM_7_BD.1_1#9acdc13a4?vcp=1&amp;pid=fbe4c3411&amp;color=0,0,0&amp;vtp=1&amp;bbb=1&amp;hb=1">
            <a:extLst>
              <a:ext uri="{FF2B5EF4-FFF2-40B4-BE49-F238E27FC236}">
                <a16:creationId xmlns:a16="http://schemas.microsoft.com/office/drawing/2014/main" id="{5512062A-A2AE-16D4-2AF4-78B65A94B5E1}"/>
              </a:ext>
            </a:extLst>
          </p:cNvPr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你将听到五个句子，请选出与所听句子内容相符的图片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,有一幅图是多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余的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。每个句子读两遍。</a:t>
            </a:r>
            <a:endParaRPr lang="en-US" altLang="zh-CN" sz="2800" dirty="0"/>
          </a:p>
        </p:txBody>
      </p:sp>
      <p:pic>
        <p:nvPicPr>
          <p:cNvPr id="4" name="QM_7_BD.1_3#9acdc13a4?htil=1&amp;vcp=1&amp;pid=fbe4c3411&amp;color=0,0,0&amp;tib=255,255,255&amp;vtp=1" descr="preencoded.png">
            <a:extLst>
              <a:ext uri="{FF2B5EF4-FFF2-40B4-BE49-F238E27FC236}">
                <a16:creationId xmlns:a16="http://schemas.microsoft.com/office/drawing/2014/main" id="{3A24F761-C6D2-8541-8BCC-501BB09A8A5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2696" y="2601386"/>
            <a:ext cx="5623560" cy="1764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M_7_BD.1_4#9acdc13a4?htil=1&amp;vcp=1&amp;pid=fbe4c3411&amp;color=0,0,0&amp;tib=255,255,255&amp;vtp=1" descr="preencoded.png">
            <a:extLst>
              <a:ext uri="{FF2B5EF4-FFF2-40B4-BE49-F238E27FC236}">
                <a16:creationId xmlns:a16="http://schemas.microsoft.com/office/drawing/2014/main" id="{D1B89B66-4AAB-CE22-1408-862FA8367BA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64408" y="4493178"/>
            <a:ext cx="566928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8_BD.2_1#eda8c94a3?vcp=1&amp;pid=9acdc13a4&amp;color=0,0,0&amp;vtp=1&amp;bt=1&amp;bbb=1">
            <a:extLst>
              <a:ext uri="{FF2B5EF4-FFF2-40B4-BE49-F238E27FC236}">
                <a16:creationId xmlns:a16="http://schemas.microsoft.com/office/drawing/2014/main" id="{FBE03A14-99B6-322C-5141-AE652E7AE1AD}"/>
              </a:ext>
            </a:extLst>
          </p:cNvPr>
          <p:cNvSpPr/>
          <p:nvPr/>
        </p:nvSpPr>
        <p:spPr>
          <a:xfrm>
            <a:off x="539496" y="2824243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7" name="QB_8_AN.3_1#eda8c94a3.blank?vcp=1&amp;pid=9acdc13a4&amp;color=0,0,0&amp;vpa=1&amp;vtp=1">
            <a:extLst>
              <a:ext uri="{FF2B5EF4-FFF2-40B4-BE49-F238E27FC236}">
                <a16:creationId xmlns:a16="http://schemas.microsoft.com/office/drawing/2014/main" id="{C31D92A4-41A9-7CE9-F052-F3D7D48A139C}"/>
              </a:ext>
            </a:extLst>
          </p:cNvPr>
          <p:cNvSpPr/>
          <p:nvPr/>
        </p:nvSpPr>
        <p:spPr>
          <a:xfrm>
            <a:off x="791115" y="279376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B_8_AN.5_1#eda8c94a3.blank?vcp=1&amp;pid=9acdc13a4&amp;color=0,0,0&amp;vpa=2&amp;vtp=1">
            <a:extLst>
              <a:ext uri="{FF2B5EF4-FFF2-40B4-BE49-F238E27FC236}">
                <a16:creationId xmlns:a16="http://schemas.microsoft.com/office/drawing/2014/main" id="{351C1727-31E4-B74C-91B2-FA1C3C26F7F3}"/>
              </a:ext>
            </a:extLst>
          </p:cNvPr>
          <p:cNvSpPr/>
          <p:nvPr/>
        </p:nvSpPr>
        <p:spPr>
          <a:xfrm>
            <a:off x="791115" y="341098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9" name="QB_8_AN.7_1#eda8c94a3.blank?vcp=1&amp;pid=9acdc13a4&amp;color=0,0,0&amp;vpa=3&amp;vtp=1">
            <a:extLst>
              <a:ext uri="{FF2B5EF4-FFF2-40B4-BE49-F238E27FC236}">
                <a16:creationId xmlns:a16="http://schemas.microsoft.com/office/drawing/2014/main" id="{CD5C0B2E-2B83-B229-0F10-4EB12DBDF98E}"/>
              </a:ext>
            </a:extLst>
          </p:cNvPr>
          <p:cNvSpPr/>
          <p:nvPr/>
        </p:nvSpPr>
        <p:spPr>
          <a:xfrm>
            <a:off x="816515" y="4028203"/>
            <a:ext cx="457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10" name="QB_8_AN.9_1#eda8c94a3.blank?vcp=1&amp;pid=9acdc13a4&amp;color=0,0,0&amp;vpa=4&amp;vtp=1">
            <a:extLst>
              <a:ext uri="{FF2B5EF4-FFF2-40B4-BE49-F238E27FC236}">
                <a16:creationId xmlns:a16="http://schemas.microsoft.com/office/drawing/2014/main" id="{813014B2-6299-4AB1-FA1F-1F0A2EFA8FBA}"/>
              </a:ext>
            </a:extLst>
          </p:cNvPr>
          <p:cNvSpPr/>
          <p:nvPr/>
        </p:nvSpPr>
        <p:spPr>
          <a:xfrm>
            <a:off x="778415" y="467590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1" name="QB_8_AN.11_1#eda8c94a3.blank?vcp=1&amp;pid=9acdc13a4&amp;color=0,0,0&amp;vpa=5&amp;vtp=1">
            <a:extLst>
              <a:ext uri="{FF2B5EF4-FFF2-40B4-BE49-F238E27FC236}">
                <a16:creationId xmlns:a16="http://schemas.microsoft.com/office/drawing/2014/main" id="{3FB57479-1EBE-7B3B-BE35-EDE8D25DDACD}"/>
              </a:ext>
            </a:extLst>
          </p:cNvPr>
          <p:cNvSpPr/>
          <p:nvPr/>
        </p:nvSpPr>
        <p:spPr>
          <a:xfrm>
            <a:off x="803815" y="5302648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71954730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77b98a96?sp=1&amp;vcp=1&amp;pid=eb09bda5e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二、听短对话，选择最佳答案。</a:t>
            </a:r>
            <a:endParaRPr lang="en-US" altLang="zh-CN" sz="3200" dirty="0"/>
          </a:p>
        </p:txBody>
      </p:sp>
      <p:sp>
        <p:nvSpPr>
          <p:cNvPr id="3" name="P_7_BD#f158d5b54?vcp=1&amp;pid=d77b98a96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你将听到五段对话，每段对话后有一个小题，请根据对话内容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，选出最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佳答案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。每段对话读两遍。</a:t>
            </a:r>
            <a:endParaRPr lang="en-US" altLang="zh-CN" sz="2800" dirty="0"/>
          </a:p>
        </p:txBody>
      </p:sp>
      <p:sp>
        <p:nvSpPr>
          <p:cNvPr id="4" name="QC_7_BD.13_1#a21a38937?vcp=1&amp;pid=d77b98a96&amp;color=0,0,0&amp;vtp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David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13_2#a21a38937.choices?vcp=1&amp;pid=d77b98a96&amp;color=0,0,0&amp;vtp=1&amp;bbb=1"/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406987" algn="l"/>
                <a:tab pos="77029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Canada.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Zealand.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.Australia.</a:t>
            </a:r>
            <a:endParaRPr lang="en-US" altLang="zh-CN" sz="2800" dirty="0"/>
          </a:p>
        </p:txBody>
      </p:sp>
      <p:sp>
        <p:nvSpPr>
          <p:cNvPr id="10" name="QC_7_BD.16_1#3cbf1702b?vcp=1&amp;pid=d77b98a96&amp;color=0,0,0&amp;vtp=1&amp;bt=1&amp;bbb=1">
            <a:extLst>
              <a:ext uri="{FF2B5EF4-FFF2-40B4-BE49-F238E27FC236}">
                <a16:creationId xmlns:a16="http://schemas.microsoft.com/office/drawing/2014/main" id="{04DC837A-194E-7ED3-3250-8674AD3F886D}"/>
              </a:ext>
            </a:extLst>
          </p:cNvPr>
          <p:cNvSpPr/>
          <p:nvPr/>
        </p:nvSpPr>
        <p:spPr>
          <a:xfrm>
            <a:off x="539496" y="365906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Jim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practice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tennis?(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1" name="QC_7_BD.16_2#3cbf1702b.choices?vcp=1&amp;pid=d77b98a96&amp;color=0,0,0&amp;vtp=1&amp;bbb=1">
            <a:extLst>
              <a:ext uri="{FF2B5EF4-FFF2-40B4-BE49-F238E27FC236}">
                <a16:creationId xmlns:a16="http://schemas.microsoft.com/office/drawing/2014/main" id="{CDE86BB7-68E1-CDD5-D27E-7525FB92F87D}"/>
              </a:ext>
            </a:extLst>
          </p:cNvPr>
          <p:cNvSpPr/>
          <p:nvPr/>
        </p:nvSpPr>
        <p:spPr>
          <a:xfrm>
            <a:off x="539496" y="429133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A.Once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.Twice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week.</a:t>
            </a:r>
            <a:endParaRPr lang="en-US" altLang="zh-CN" sz="2800" dirty="0"/>
          </a:p>
        </p:txBody>
      </p:sp>
      <p:pic>
        <p:nvPicPr>
          <p:cNvPr id="13" name="题2">
            <a:hlinkClick r:id="" action="ppaction://media"/>
            <a:extLst>
              <a:ext uri="{FF2B5EF4-FFF2-40B4-BE49-F238E27FC236}">
                <a16:creationId xmlns:a16="http://schemas.microsoft.com/office/drawing/2014/main" id="{CC6C1789-5A9A-C7C8-0B24-944568356E1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27825" y="6421074"/>
            <a:ext cx="492125" cy="4921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7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7_BD.19_1#423ba0b31?vcp=1&amp;pid=d77b98a96&amp;color=0,0,0&amp;vtp=1&amp;bt=1&amp;bbb=1">
            <a:extLst>
              <a:ext uri="{FF2B5EF4-FFF2-40B4-BE49-F238E27FC236}">
                <a16:creationId xmlns:a16="http://schemas.microsoft.com/office/drawing/2014/main" id="{489BF2E2-9626-D88C-E1F4-1B86FB217654}"/>
              </a:ext>
            </a:extLst>
          </p:cNvPr>
          <p:cNvSpPr/>
          <p:nvPr/>
        </p:nvSpPr>
        <p:spPr>
          <a:xfrm>
            <a:off x="539496" y="444253"/>
            <a:ext cx="11109960" cy="7369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Cindy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19_2#423ba0b31.choices?vcp=1&amp;pid=d77b98a96&amp;color=0,0,0&amp;vtp=1&amp;bbb=1">
            <a:extLst>
              <a:ext uri="{FF2B5EF4-FFF2-40B4-BE49-F238E27FC236}">
                <a16:creationId xmlns:a16="http://schemas.microsoft.com/office/drawing/2014/main" id="{76A79DD2-F11A-4641-4502-08FA3002A6E8}"/>
              </a:ext>
            </a:extLst>
          </p:cNvPr>
          <p:cNvSpPr/>
          <p:nvPr/>
        </p:nvSpPr>
        <p:spPr>
          <a:xfrm>
            <a:off x="539496" y="1068712"/>
            <a:ext cx="11109960" cy="7369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87987" algn="l"/>
                <a:tab pos="75505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days.</a:t>
            </a:r>
            <a:endParaRPr lang="en-US" altLang="zh-CN" sz="2800" dirty="0"/>
          </a:p>
        </p:txBody>
      </p:sp>
      <p:sp>
        <p:nvSpPr>
          <p:cNvPr id="8" name="QC_7_BD.22_1#743297448?vcp=1&amp;pid=d77b98a96&amp;color=0,0,0&amp;vtp=1&amp;bt=1&amp;bbb=1">
            <a:extLst>
              <a:ext uri="{FF2B5EF4-FFF2-40B4-BE49-F238E27FC236}">
                <a16:creationId xmlns:a16="http://schemas.microsoft.com/office/drawing/2014/main" id="{8BA85C82-6035-0EBB-8028-7D3E561E459B}"/>
              </a:ext>
            </a:extLst>
          </p:cNvPr>
          <p:cNvSpPr/>
          <p:nvPr/>
        </p:nvSpPr>
        <p:spPr>
          <a:xfrm>
            <a:off x="539496" y="1622479"/>
            <a:ext cx="11109960" cy="7369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Linda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7_BD.22_2#743297448.choices?vcp=1&amp;pid=d77b98a96&amp;color=0,0,0&amp;vtp=1&amp;bbb=1">
            <a:extLst>
              <a:ext uri="{FF2B5EF4-FFF2-40B4-BE49-F238E27FC236}">
                <a16:creationId xmlns:a16="http://schemas.microsoft.com/office/drawing/2014/main" id="{5E39B9D5-E772-95D0-FD6B-4508D98941AC}"/>
              </a:ext>
            </a:extLst>
          </p:cNvPr>
          <p:cNvSpPr/>
          <p:nvPr/>
        </p:nvSpPr>
        <p:spPr>
          <a:xfrm>
            <a:off x="539496" y="2040360"/>
            <a:ext cx="11109960" cy="24610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housework.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preparing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test.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basketball.</a:t>
            </a:r>
            <a:endParaRPr lang="en-US" altLang="zh-CN" sz="2800" dirty="0"/>
          </a:p>
        </p:txBody>
      </p:sp>
      <p:sp>
        <p:nvSpPr>
          <p:cNvPr id="11" name="QC_7_BD.25_1#cf4d07f30?vcp=1&amp;pid=d77b98a96&amp;color=0,0,0&amp;vtp=1&amp;bt=1&amp;bbb=1">
            <a:extLst>
              <a:ext uri="{FF2B5EF4-FFF2-40B4-BE49-F238E27FC236}">
                <a16:creationId xmlns:a16="http://schemas.microsoft.com/office/drawing/2014/main" id="{13D09A94-EE88-4328-807A-B911E679D785}"/>
              </a:ext>
            </a:extLst>
          </p:cNvPr>
          <p:cNvSpPr/>
          <p:nvPr/>
        </p:nvSpPr>
        <p:spPr>
          <a:xfrm>
            <a:off x="539496" y="4012469"/>
            <a:ext cx="11109960" cy="7369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woman?(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2" name="QC_7_BD.25_2#cf4d07f30.choices?vcp=1&amp;pid=d77b98a96&amp;color=0,0,0&amp;vtp=1&amp;bbb=1">
            <a:extLst>
              <a:ext uri="{FF2B5EF4-FFF2-40B4-BE49-F238E27FC236}">
                <a16:creationId xmlns:a16="http://schemas.microsoft.com/office/drawing/2014/main" id="{1F2D9617-A0CB-5835-2F41-2273A32BBDBE}"/>
              </a:ext>
            </a:extLst>
          </p:cNvPr>
          <p:cNvSpPr/>
          <p:nvPr/>
        </p:nvSpPr>
        <p:spPr>
          <a:xfrm>
            <a:off x="539496" y="4430350"/>
            <a:ext cx="11109960" cy="24610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misses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hometown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north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environment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north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dirty.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QC_7_AS.15_1#a21a38937?vcp=1&amp;pid=d77b98a96&amp;color=0,0,0&amp;vtp=1&amp;bbb=1"/>
          <p:cNvSpPr/>
          <p:nvPr/>
        </p:nvSpPr>
        <p:spPr>
          <a:xfrm>
            <a:off x="539496" y="55007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原文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</a:p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 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Canada.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David?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Australia.</a:t>
            </a:r>
          </a:p>
          <a:p>
            <a:pPr>
              <a:lnSpc>
                <a:spcPts val="42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 M: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table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tennis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Jim?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W: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started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practice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990600">
              <a:lnSpc>
                <a:spcPts val="42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brother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week.</a:t>
            </a:r>
          </a:p>
          <a:p>
            <a:pPr>
              <a:lnSpc>
                <a:spcPts val="42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dirty="0"/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Steve,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Cindy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990600">
              <a:lnSpc>
                <a:spcPts val="42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teachers’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training?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M: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worry.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won’t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990600">
              <a:lnSpc>
                <a:spcPts val="42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party.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438241785"/>
      </p:ext>
    </p:extLst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7_AS.18_1#3cbf1702b?vcp=1&amp;pid=d77b98a96&amp;color=0,0,0&amp;vtp=1&amp;bbb=1&amp;hb=1"/>
          <p:cNvSpPr/>
          <p:nvPr/>
        </p:nvSpPr>
        <p:spPr>
          <a:xfrm>
            <a:off x="341185" y="1006830"/>
            <a:ext cx="11509629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 M: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Honey.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housework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alone?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990600"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kids?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W: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Jack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playing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basketball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classmates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while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Linda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990600">
              <a:lnSpc>
                <a:spcPts val="49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preparing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math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exam.</a:t>
            </a:r>
          </a:p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 M: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north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W: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environment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990600">
              <a:lnSpc>
                <a:spcPts val="49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still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hometown,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delicious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seafood.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308934026"/>
      </p:ext>
    </p:extLst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2876</Words>
  <Application>Microsoft Office PowerPoint</Application>
  <PresentationFormat>宽屏</PresentationFormat>
  <Paragraphs>347</Paragraphs>
  <Slides>35</Slides>
  <Notes>33</Notes>
  <HiddenSlides>0</HiddenSlides>
  <MMClips>8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3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12</cp:revision>
  <dcterms:created xsi:type="dcterms:W3CDTF">2024-11-19T14:22:43Z</dcterms:created>
  <dcterms:modified xsi:type="dcterms:W3CDTF">2025-07-23T10:24:45Z</dcterms:modified>
  <cp:category/>
  <cp:contentStatus/>
</cp:coreProperties>
</file>