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6"/>
  </p:notesMasterIdLst>
  <p:handoutMasterIdLst>
    <p:handoutMasterId r:id="rId22"/>
  </p:handoutMasterIdLst>
  <p:sldIdLst>
    <p:sldId id="257" r:id="rId4"/>
    <p:sldId id="305" r:id="rId5"/>
    <p:sldId id="306" r:id="rId7"/>
    <p:sldId id="307" r:id="rId8"/>
    <p:sldId id="308" r:id="rId9"/>
    <p:sldId id="309" r:id="rId10"/>
    <p:sldId id="316" r:id="rId11"/>
    <p:sldId id="317" r:id="rId12"/>
    <p:sldId id="318" r:id="rId13"/>
    <p:sldId id="310" r:id="rId14"/>
    <p:sldId id="311" r:id="rId15"/>
    <p:sldId id="314" r:id="rId16"/>
    <p:sldId id="315" r:id="rId17"/>
    <p:sldId id="319" r:id="rId18"/>
    <p:sldId id="284" r:id="rId19"/>
    <p:sldId id="283" r:id="rId20"/>
    <p:sldId id="260" r:id="rId21"/>
  </p:sldIdLst>
  <p:sldSz cx="12192000" cy="6858000"/>
  <p:notesSz cx="6858000" cy="9144000"/>
  <p:custDataLst>
    <p:tags r:id="rId2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yzxy" initials="y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7" Type="http://schemas.openxmlformats.org/officeDocument/2006/relationships/tags" Target="tags/tag254.xml"/><Relationship Id="rId26" Type="http://schemas.openxmlformats.org/officeDocument/2006/relationships/commentAuthors" Target="commentAuthors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handoutMaster" Target="handoutMasters/handoutMaster1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>
              <a:sym typeface="+mn-ea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734F56-0714-4F24-A7F1-9FE3210687D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9" Type="http://schemas.openxmlformats.org/officeDocument/2006/relationships/tags" Target="../tags/tag6.xml"/><Relationship Id="rId8" Type="http://schemas.openxmlformats.org/officeDocument/2006/relationships/tags" Target="../tags/tag5.xml"/><Relationship Id="rId7" Type="http://schemas.openxmlformats.org/officeDocument/2006/relationships/tags" Target="../tags/tag4.xml"/><Relationship Id="rId6" Type="http://schemas.openxmlformats.org/officeDocument/2006/relationships/tags" Target="../tags/tag3.xml"/><Relationship Id="rId5" Type="http://schemas.openxmlformats.org/officeDocument/2006/relationships/tags" Target="../tags/tag2.xml"/><Relationship Id="rId4" Type="http://schemas.openxmlformats.org/officeDocument/2006/relationships/image" Target="file:///E:\400px_tools/pic_temp/pic_sup.png" TargetMode="External"/><Relationship Id="rId3" Type="http://schemas.openxmlformats.org/officeDocument/2006/relationships/image" Target="../media/image1.png"/><Relationship Id="rId2" Type="http://schemas.openxmlformats.org/officeDocument/2006/relationships/tags" Target="../tags/tag1.xml"/><Relationship Id="rId10" Type="http://schemas.openxmlformats.org/officeDocument/2006/relationships/tags" Target="../tags/tag7.xml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9" Type="http://schemas.openxmlformats.org/officeDocument/2006/relationships/tags" Target="../tags/tag11.xml"/><Relationship Id="rId8" Type="http://schemas.openxmlformats.org/officeDocument/2006/relationships/tags" Target="../tags/tag10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9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8.xml"/><Relationship Id="rId12" Type="http://schemas.openxmlformats.org/officeDocument/2006/relationships/tags" Target="../tags/tag14.xml"/><Relationship Id="rId11" Type="http://schemas.openxmlformats.org/officeDocument/2006/relationships/tags" Target="../tags/tag13.xml"/><Relationship Id="rId10" Type="http://schemas.openxmlformats.org/officeDocument/2006/relationships/tags" Target="../tags/tag12.xml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9" Type="http://schemas.openxmlformats.org/officeDocument/2006/relationships/tags" Target="../tags/tag20.xml"/><Relationship Id="rId8" Type="http://schemas.openxmlformats.org/officeDocument/2006/relationships/tags" Target="../tags/tag19.xml"/><Relationship Id="rId7" Type="http://schemas.openxmlformats.org/officeDocument/2006/relationships/tags" Target="../tags/tag18.xml"/><Relationship Id="rId6" Type="http://schemas.openxmlformats.org/officeDocument/2006/relationships/tags" Target="../tags/tag17.xml"/><Relationship Id="rId5" Type="http://schemas.openxmlformats.org/officeDocument/2006/relationships/tags" Target="../tags/tag16.xml"/><Relationship Id="rId4" Type="http://schemas.openxmlformats.org/officeDocument/2006/relationships/image" Target="file:///E:\400px_tools/pic_temp/pic_half_left.png" TargetMode="External"/><Relationship Id="rId3" Type="http://schemas.openxmlformats.org/officeDocument/2006/relationships/image" Target="../media/image4.png"/><Relationship Id="rId2" Type="http://schemas.openxmlformats.org/officeDocument/2006/relationships/tags" Target="../tags/tag15.xml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9" Type="http://schemas.openxmlformats.org/officeDocument/2006/relationships/tags" Target="../tags/tag24.xml"/><Relationship Id="rId8" Type="http://schemas.openxmlformats.org/officeDocument/2006/relationships/tags" Target="../tags/tag23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22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21.xml"/><Relationship Id="rId13" Type="http://schemas.openxmlformats.org/officeDocument/2006/relationships/tags" Target="../tags/tag28.xml"/><Relationship Id="rId12" Type="http://schemas.openxmlformats.org/officeDocument/2006/relationships/tags" Target="../tags/tag27.xml"/><Relationship Id="rId11" Type="http://schemas.openxmlformats.org/officeDocument/2006/relationships/tags" Target="../tags/tag26.xml"/><Relationship Id="rId10" Type="http://schemas.openxmlformats.org/officeDocument/2006/relationships/tags" Target="../tags/tag25.xml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9" Type="http://schemas.openxmlformats.org/officeDocument/2006/relationships/tags" Target="../tags/tag32.xml"/><Relationship Id="rId8" Type="http://schemas.openxmlformats.org/officeDocument/2006/relationships/tags" Target="../tags/tag31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30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29.xml"/><Relationship Id="rId15" Type="http://schemas.openxmlformats.org/officeDocument/2006/relationships/tags" Target="../tags/tag38.xml"/><Relationship Id="rId14" Type="http://schemas.openxmlformats.org/officeDocument/2006/relationships/tags" Target="../tags/tag37.xml"/><Relationship Id="rId13" Type="http://schemas.openxmlformats.org/officeDocument/2006/relationships/tags" Target="../tags/tag36.xml"/><Relationship Id="rId12" Type="http://schemas.openxmlformats.org/officeDocument/2006/relationships/tags" Target="../tags/tag35.xml"/><Relationship Id="rId11" Type="http://schemas.openxmlformats.org/officeDocument/2006/relationships/tags" Target="../tags/tag34.xml"/><Relationship Id="rId10" Type="http://schemas.openxmlformats.org/officeDocument/2006/relationships/tags" Target="../tags/tag33.xm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9" Type="http://schemas.openxmlformats.org/officeDocument/2006/relationships/tags" Target="../tags/tag42.xml"/><Relationship Id="rId8" Type="http://schemas.openxmlformats.org/officeDocument/2006/relationships/image" Target="file:///E:\400px_tools/pic_temp/1_pic_quater_left_down.png" TargetMode="External"/><Relationship Id="rId7" Type="http://schemas.openxmlformats.org/officeDocument/2006/relationships/image" Target="../media/image3.png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image" Target="file:///C:\Users\Kingsoft\Desktop\bb\sup\01\subject.png" TargetMode="External"/><Relationship Id="rId3" Type="http://schemas.openxmlformats.org/officeDocument/2006/relationships/image" Target="../media/image5.png"/><Relationship Id="rId2" Type="http://schemas.openxmlformats.org/officeDocument/2006/relationships/tags" Target="../tags/tag39.xml"/><Relationship Id="rId12" Type="http://schemas.openxmlformats.org/officeDocument/2006/relationships/tags" Target="../tags/tag45.xml"/><Relationship Id="rId11" Type="http://schemas.openxmlformats.org/officeDocument/2006/relationships/tags" Target="../tags/tag44.xml"/><Relationship Id="rId10" Type="http://schemas.openxmlformats.org/officeDocument/2006/relationships/tags" Target="../tags/tag43.xm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4" Type="http://schemas.openxmlformats.org/officeDocument/2006/relationships/tags" Target="../tags/tag48.xml"/><Relationship Id="rId3" Type="http://schemas.openxmlformats.org/officeDocument/2006/relationships/tags" Target="../tags/tag47.xml"/><Relationship Id="rId2" Type="http://schemas.openxmlformats.org/officeDocument/2006/relationships/tags" Target="../tags/tag46.xml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9" Type="http://schemas.openxmlformats.org/officeDocument/2006/relationships/tags" Target="../tags/tag52.xml"/><Relationship Id="rId8" Type="http://schemas.openxmlformats.org/officeDocument/2006/relationships/tags" Target="../tags/tag51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50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49.xml"/><Relationship Id="rId13" Type="http://schemas.openxmlformats.org/officeDocument/2006/relationships/tags" Target="../tags/tag56.xml"/><Relationship Id="rId12" Type="http://schemas.openxmlformats.org/officeDocument/2006/relationships/tags" Target="../tags/tag55.xml"/><Relationship Id="rId11" Type="http://schemas.openxmlformats.org/officeDocument/2006/relationships/tags" Target="../tags/tag54.xml"/><Relationship Id="rId10" Type="http://schemas.openxmlformats.org/officeDocument/2006/relationships/tags" Target="../tags/tag53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9" Type="http://schemas.openxmlformats.org/officeDocument/2006/relationships/tags" Target="../tags/tag60.xml"/><Relationship Id="rId8" Type="http://schemas.openxmlformats.org/officeDocument/2006/relationships/tags" Target="../tags/tag59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58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57.xml"/><Relationship Id="rId12" Type="http://schemas.openxmlformats.org/officeDocument/2006/relationships/tags" Target="../tags/tag63.xml"/><Relationship Id="rId11" Type="http://schemas.openxmlformats.org/officeDocument/2006/relationships/tags" Target="../tags/tag62.xml"/><Relationship Id="rId10" Type="http://schemas.openxmlformats.org/officeDocument/2006/relationships/tags" Target="../tags/tag61.xml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9" Type="http://schemas.openxmlformats.org/officeDocument/2006/relationships/tags" Target="../tags/tag67.xml"/><Relationship Id="rId8" Type="http://schemas.openxmlformats.org/officeDocument/2006/relationships/tags" Target="../tags/tag66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65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64.xml"/><Relationship Id="rId11" Type="http://schemas.openxmlformats.org/officeDocument/2006/relationships/tags" Target="../tags/tag69.xml"/><Relationship Id="rId10" Type="http://schemas.openxmlformats.org/officeDocument/2006/relationships/tags" Target="../tags/tag68.xml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9" Type="http://schemas.openxmlformats.org/officeDocument/2006/relationships/tags" Target="../tags/tag75.xml"/><Relationship Id="rId8" Type="http://schemas.openxmlformats.org/officeDocument/2006/relationships/tags" Target="../tags/tag74.xml"/><Relationship Id="rId7" Type="http://schemas.openxmlformats.org/officeDocument/2006/relationships/tags" Target="../tags/tag73.xml"/><Relationship Id="rId6" Type="http://schemas.openxmlformats.org/officeDocument/2006/relationships/tags" Target="../tags/tag72.xml"/><Relationship Id="rId5" Type="http://schemas.openxmlformats.org/officeDocument/2006/relationships/tags" Target="../tags/tag71.xml"/><Relationship Id="rId4" Type="http://schemas.openxmlformats.org/officeDocument/2006/relationships/image" Target="file:///E:\400px_tools/pic_temp/pic_sup.png" TargetMode="External"/><Relationship Id="rId3" Type="http://schemas.openxmlformats.org/officeDocument/2006/relationships/image" Target="../media/image1.png"/><Relationship Id="rId2" Type="http://schemas.openxmlformats.org/officeDocument/2006/relationships/tags" Target="../tags/tag70.xml"/><Relationship Id="rId10" Type="http://schemas.openxmlformats.org/officeDocument/2006/relationships/tags" Target="../tags/tag76.xml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9" Type="http://schemas.openxmlformats.org/officeDocument/2006/relationships/tags" Target="../tags/tag80.xml"/><Relationship Id="rId8" Type="http://schemas.openxmlformats.org/officeDocument/2006/relationships/tags" Target="../tags/tag79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78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77.xml"/><Relationship Id="rId11" Type="http://schemas.openxmlformats.org/officeDocument/2006/relationships/tags" Target="../tags/tag82.xml"/><Relationship Id="rId10" Type="http://schemas.openxmlformats.org/officeDocument/2006/relationships/tags" Target="../tags/tag81.xml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9" Type="http://schemas.openxmlformats.org/officeDocument/2006/relationships/tags" Target="../tags/tag86.xml"/><Relationship Id="rId8" Type="http://schemas.openxmlformats.org/officeDocument/2006/relationships/image" Target="file:///E:\400px_tools/pic_temp/1_pic_quater_left_down.png" TargetMode="External"/><Relationship Id="rId7" Type="http://schemas.openxmlformats.org/officeDocument/2006/relationships/image" Target="../media/image3.png"/><Relationship Id="rId6" Type="http://schemas.openxmlformats.org/officeDocument/2006/relationships/tags" Target="../tags/tag85.xml"/><Relationship Id="rId5" Type="http://schemas.openxmlformats.org/officeDocument/2006/relationships/image" Target="file:///E:\400px_tools/pic_temp/0_pic_quater_right_down.png" TargetMode="External"/><Relationship Id="rId4" Type="http://schemas.openxmlformats.org/officeDocument/2006/relationships/image" Target="../media/image2.png"/><Relationship Id="rId3" Type="http://schemas.openxmlformats.org/officeDocument/2006/relationships/tags" Target="../tags/tag84.xml"/><Relationship Id="rId2" Type="http://schemas.openxmlformats.org/officeDocument/2006/relationships/tags" Target="../tags/tag83.xml"/><Relationship Id="rId13" Type="http://schemas.openxmlformats.org/officeDocument/2006/relationships/tags" Target="../tags/tag90.xml"/><Relationship Id="rId12" Type="http://schemas.openxmlformats.org/officeDocument/2006/relationships/tags" Target="../tags/tag89.xml"/><Relationship Id="rId11" Type="http://schemas.openxmlformats.org/officeDocument/2006/relationships/tags" Target="../tags/tag88.xml"/><Relationship Id="rId10" Type="http://schemas.openxmlformats.org/officeDocument/2006/relationships/tags" Target="../tags/tag87.xml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9" Type="http://schemas.openxmlformats.org/officeDocument/2006/relationships/tags" Target="../tags/tag96.xml"/><Relationship Id="rId8" Type="http://schemas.openxmlformats.org/officeDocument/2006/relationships/tags" Target="../tags/tag95.xml"/><Relationship Id="rId7" Type="http://schemas.openxmlformats.org/officeDocument/2006/relationships/tags" Target="../tags/tag94.xml"/><Relationship Id="rId6" Type="http://schemas.openxmlformats.org/officeDocument/2006/relationships/tags" Target="../tags/tag93.xml"/><Relationship Id="rId5" Type="http://schemas.openxmlformats.org/officeDocument/2006/relationships/image" Target="file:///E:\400px_tools/pic_temp/0_pic_quater_right_down.png" TargetMode="External"/><Relationship Id="rId4" Type="http://schemas.openxmlformats.org/officeDocument/2006/relationships/image" Target="../media/image2.png"/><Relationship Id="rId3" Type="http://schemas.openxmlformats.org/officeDocument/2006/relationships/tags" Target="../tags/tag92.xml"/><Relationship Id="rId2" Type="http://schemas.openxmlformats.org/officeDocument/2006/relationships/tags" Target="../tags/tag91.xml"/><Relationship Id="rId11" Type="http://schemas.openxmlformats.org/officeDocument/2006/relationships/tags" Target="../tags/tag98.xml"/><Relationship Id="rId10" Type="http://schemas.openxmlformats.org/officeDocument/2006/relationships/tags" Target="../tags/tag97.xml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9" Type="http://schemas.openxmlformats.org/officeDocument/2006/relationships/tags" Target="../tags/tag102.xml"/><Relationship Id="rId8" Type="http://schemas.openxmlformats.org/officeDocument/2006/relationships/image" Target="file:///E:\400px_tools/pic_temp/1_pic_quater_left_down.png" TargetMode="External"/><Relationship Id="rId7" Type="http://schemas.openxmlformats.org/officeDocument/2006/relationships/image" Target="../media/image3.png"/><Relationship Id="rId6" Type="http://schemas.openxmlformats.org/officeDocument/2006/relationships/tags" Target="../tags/tag101.xml"/><Relationship Id="rId5" Type="http://schemas.openxmlformats.org/officeDocument/2006/relationships/image" Target="file:///E:\400px_tools/pic_temp/0_pic_quater_right_down.png" TargetMode="External"/><Relationship Id="rId4" Type="http://schemas.openxmlformats.org/officeDocument/2006/relationships/image" Target="../media/image2.png"/><Relationship Id="rId3" Type="http://schemas.openxmlformats.org/officeDocument/2006/relationships/tags" Target="../tags/tag100.xml"/><Relationship Id="rId2" Type="http://schemas.openxmlformats.org/officeDocument/2006/relationships/tags" Target="../tags/tag99.xml"/><Relationship Id="rId14" Type="http://schemas.openxmlformats.org/officeDocument/2006/relationships/tags" Target="../tags/tag107.xml"/><Relationship Id="rId13" Type="http://schemas.openxmlformats.org/officeDocument/2006/relationships/tags" Target="../tags/tag106.xml"/><Relationship Id="rId12" Type="http://schemas.openxmlformats.org/officeDocument/2006/relationships/tags" Target="../tags/tag105.xml"/><Relationship Id="rId11" Type="http://schemas.openxmlformats.org/officeDocument/2006/relationships/tags" Target="../tags/tag104.xml"/><Relationship Id="rId10" Type="http://schemas.openxmlformats.org/officeDocument/2006/relationships/tags" Target="../tags/tag103.xml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9" Type="http://schemas.openxmlformats.org/officeDocument/2006/relationships/tags" Target="../tags/tag111.xml"/><Relationship Id="rId8" Type="http://schemas.openxmlformats.org/officeDocument/2006/relationships/image" Target="file:///E:\400px_tools/pic_temp/1_pic_quater_left_down.png" TargetMode="External"/><Relationship Id="rId7" Type="http://schemas.openxmlformats.org/officeDocument/2006/relationships/image" Target="../media/image3.png"/><Relationship Id="rId6" Type="http://schemas.openxmlformats.org/officeDocument/2006/relationships/tags" Target="../tags/tag110.xml"/><Relationship Id="rId5" Type="http://schemas.openxmlformats.org/officeDocument/2006/relationships/image" Target="file:///E:\400px_tools/pic_temp/0_pic_quater_right_down.png" TargetMode="External"/><Relationship Id="rId4" Type="http://schemas.openxmlformats.org/officeDocument/2006/relationships/image" Target="../media/image2.png"/><Relationship Id="rId3" Type="http://schemas.openxmlformats.org/officeDocument/2006/relationships/tags" Target="../tags/tag109.xml"/><Relationship Id="rId2" Type="http://schemas.openxmlformats.org/officeDocument/2006/relationships/tags" Target="../tags/tag108.xml"/><Relationship Id="rId14" Type="http://schemas.openxmlformats.org/officeDocument/2006/relationships/tags" Target="../tags/tag116.xml"/><Relationship Id="rId13" Type="http://schemas.openxmlformats.org/officeDocument/2006/relationships/tags" Target="../tags/tag115.xml"/><Relationship Id="rId12" Type="http://schemas.openxmlformats.org/officeDocument/2006/relationships/tags" Target="../tags/tag114.xml"/><Relationship Id="rId11" Type="http://schemas.openxmlformats.org/officeDocument/2006/relationships/tags" Target="../tags/tag113.xml"/><Relationship Id="rId10" Type="http://schemas.openxmlformats.org/officeDocument/2006/relationships/tags" Target="../tags/tag112.xml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9" Type="http://schemas.openxmlformats.org/officeDocument/2006/relationships/tags" Target="../tags/tag120.xml"/><Relationship Id="rId8" Type="http://schemas.openxmlformats.org/officeDocument/2006/relationships/image" Target="file:///E:\400px_tools/pic_temp/1_pic_quater_left_down.png" TargetMode="External"/><Relationship Id="rId7" Type="http://schemas.openxmlformats.org/officeDocument/2006/relationships/image" Target="../media/image3.png"/><Relationship Id="rId6" Type="http://schemas.openxmlformats.org/officeDocument/2006/relationships/tags" Target="../tags/tag119.xml"/><Relationship Id="rId5" Type="http://schemas.openxmlformats.org/officeDocument/2006/relationships/image" Target="file:///E:\400px_tools/pic_temp/0_pic_quater_right_down.png" TargetMode="External"/><Relationship Id="rId4" Type="http://schemas.openxmlformats.org/officeDocument/2006/relationships/image" Target="../media/image2.png"/><Relationship Id="rId3" Type="http://schemas.openxmlformats.org/officeDocument/2006/relationships/tags" Target="../tags/tag118.xml"/><Relationship Id="rId2" Type="http://schemas.openxmlformats.org/officeDocument/2006/relationships/tags" Target="../tags/tag117.xml"/><Relationship Id="rId16" Type="http://schemas.openxmlformats.org/officeDocument/2006/relationships/tags" Target="../tags/tag127.xml"/><Relationship Id="rId15" Type="http://schemas.openxmlformats.org/officeDocument/2006/relationships/tags" Target="../tags/tag126.xml"/><Relationship Id="rId14" Type="http://schemas.openxmlformats.org/officeDocument/2006/relationships/tags" Target="../tags/tag125.xml"/><Relationship Id="rId13" Type="http://schemas.openxmlformats.org/officeDocument/2006/relationships/tags" Target="../tags/tag124.xml"/><Relationship Id="rId12" Type="http://schemas.openxmlformats.org/officeDocument/2006/relationships/tags" Target="../tags/tag123.xml"/><Relationship Id="rId11" Type="http://schemas.openxmlformats.org/officeDocument/2006/relationships/tags" Target="../tags/tag122.xml"/><Relationship Id="rId10" Type="http://schemas.openxmlformats.org/officeDocument/2006/relationships/tags" Target="../tags/tag121.xml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9" Type="http://schemas.openxmlformats.org/officeDocument/2006/relationships/tags" Target="../tags/tag131.xml"/><Relationship Id="rId8" Type="http://schemas.openxmlformats.org/officeDocument/2006/relationships/image" Target="file:///E:\400px_tools/pic_temp/1_pic_quater_left_down.png" TargetMode="External"/><Relationship Id="rId7" Type="http://schemas.openxmlformats.org/officeDocument/2006/relationships/image" Target="../media/image3.png"/><Relationship Id="rId6" Type="http://schemas.openxmlformats.org/officeDocument/2006/relationships/tags" Target="../tags/tag130.xml"/><Relationship Id="rId5" Type="http://schemas.openxmlformats.org/officeDocument/2006/relationships/image" Target="file:///E:\400px_tools/pic_temp/0_pic_quater_right_down.png" TargetMode="External"/><Relationship Id="rId4" Type="http://schemas.openxmlformats.org/officeDocument/2006/relationships/image" Target="../media/image2.png"/><Relationship Id="rId3" Type="http://schemas.openxmlformats.org/officeDocument/2006/relationships/tags" Target="../tags/tag129.xml"/><Relationship Id="rId2" Type="http://schemas.openxmlformats.org/officeDocument/2006/relationships/tags" Target="../tags/tag128.xml"/><Relationship Id="rId13" Type="http://schemas.openxmlformats.org/officeDocument/2006/relationships/tags" Target="../tags/tag135.xml"/><Relationship Id="rId12" Type="http://schemas.openxmlformats.org/officeDocument/2006/relationships/tags" Target="../tags/tag134.xml"/><Relationship Id="rId11" Type="http://schemas.openxmlformats.org/officeDocument/2006/relationships/tags" Target="../tags/tag133.xml"/><Relationship Id="rId10" Type="http://schemas.openxmlformats.org/officeDocument/2006/relationships/tags" Target="../tags/tag132.xml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/>
          <p:nvPr userDrawn="1">
            <p:custDataLst>
              <p:tags r:id="rId2"/>
            </p:custDataLst>
          </p:nvPr>
        </p:nvPicPr>
        <p:blipFill>
          <a:blip r:embed="rId3" r:link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8" name="直接连接符 7"/>
          <p:cNvCxnSpPr/>
          <p:nvPr userDrawn="1">
            <p:custDataLst>
              <p:tags r:id="rId5"/>
            </p:custDataLst>
          </p:nvPr>
        </p:nvCxnSpPr>
        <p:spPr>
          <a:xfrm flipV="1">
            <a:off x="6504259" y="2663825"/>
            <a:ext cx="0" cy="1379221"/>
          </a:xfrm>
          <a:prstGeom prst="line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ctrTitle" idx="14" hasCustomPrompt="1"/>
            <p:custDataLst>
              <p:tags r:id="rId9"/>
            </p:custDataLst>
          </p:nvPr>
        </p:nvSpPr>
        <p:spPr>
          <a:xfrm>
            <a:off x="6647550" y="2293144"/>
            <a:ext cx="5258693" cy="1333978"/>
          </a:xfrm>
        </p:spPr>
        <p:txBody>
          <a:bodyPr vert="horz" wrap="square" lIns="91440" tIns="45720" rIns="91440" bIns="45720" anchor="b" anchorCtr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Pts val="5400"/>
              <a:buFont typeface="Arial" panose="020B0604020202020204" pitchFamily="34" charset="0"/>
              <a:buNone/>
              <a:defRPr sz="7200" b="0" spc="6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乐喵体W" panose="00020600040101010101" pitchFamily="18" charset="-122"/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2" name="副标题 1"/>
          <p:cNvSpPr>
            <a:spLocks noGrp="1"/>
          </p:cNvSpPr>
          <p:nvPr>
            <p:ph type="subTitle" idx="13" hasCustomPrompt="1"/>
            <p:custDataLst>
              <p:tags r:id="rId10"/>
            </p:custDataLst>
          </p:nvPr>
        </p:nvSpPr>
        <p:spPr>
          <a:xfrm>
            <a:off x="6647515" y="3655219"/>
            <a:ext cx="5259385" cy="546578"/>
          </a:xfrm>
        </p:spPr>
        <p:txBody>
          <a:bodyPr vert="horz" wrap="square" lIns="91440" tIns="45720" rIns="91440" bIns="45720" anchor="t" anchorCtr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ts val="2000"/>
              <a:buFont typeface="Arial" panose="020B0604020202020204" pitchFamily="34" charset="0"/>
              <a:buNone/>
              <a:defRPr sz="2000" b="0" spc="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/>
          <p:nvPr userDrawn="1"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0" y="0"/>
            <a:ext cx="720090" cy="671816"/>
          </a:xfrm>
          <a:prstGeom prst="rect">
            <a:avLst/>
          </a:prstGeom>
        </p:spPr>
      </p:pic>
      <p:pic>
        <p:nvPicPr>
          <p:cNvPr id="7" name="图片 6"/>
          <p:cNvPicPr/>
          <p:nvPr userDrawn="1"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11471910" y="0"/>
            <a:ext cx="720090" cy="49286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9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0" y="1397000"/>
            <a:ext cx="2942313" cy="4064000"/>
          </a:xfrm>
          <a:prstGeom prst="rect">
            <a:avLst/>
          </a:prstGeom>
        </p:spPr>
      </p:pic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3" name="标题 2"/>
          <p:cNvSpPr>
            <a:spLocks noGrp="1"/>
          </p:cNvSpPr>
          <p:nvPr>
            <p:ph type="ctrTitle" idx="14" hasCustomPrompt="1"/>
            <p:custDataLst>
              <p:tags r:id="rId8"/>
            </p:custDataLst>
          </p:nvPr>
        </p:nvSpPr>
        <p:spPr>
          <a:xfrm>
            <a:off x="4164648" y="3132137"/>
            <a:ext cx="5767705" cy="999332"/>
          </a:xfrm>
        </p:spPr>
        <p:txBody>
          <a:bodyPr vert="horz" wrap="square" lIns="91440" tIns="45720" rIns="91440" bIns="45720" anchor="b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Pts val="4400"/>
              <a:buFont typeface="Arial" panose="020B0604020202020204" pitchFamily="34" charset="0"/>
              <a:buNone/>
              <a:defRPr sz="4400" b="0" spc="4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乐喵体W" panose="00020600040101010101" pitchFamily="18" charset="-122"/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2" name="副标题 1"/>
          <p:cNvSpPr>
            <a:spLocks noGrp="1"/>
          </p:cNvSpPr>
          <p:nvPr>
            <p:ph type="subTitle" idx="13" hasCustomPrompt="1"/>
            <p:custDataLst>
              <p:tags r:id="rId9"/>
            </p:custDataLst>
          </p:nvPr>
        </p:nvSpPr>
        <p:spPr>
          <a:xfrm>
            <a:off x="4164648" y="4170997"/>
            <a:ext cx="5767705" cy="715010"/>
          </a:xfrm>
        </p:spPr>
        <p:txBody>
          <a:bodyPr vert="horz" wrap="square" lIns="91440" tIns="45720" rIns="91440" bIns="45720" anchor="t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Pts val="1600"/>
              <a:buFont typeface="Arial" panose="020B0604020202020204" pitchFamily="34" charset="0"/>
              <a:buNone/>
              <a:defRPr sz="1600" b="0" spc="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/>
          <p:nvPr userDrawn="1"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0" y="0"/>
            <a:ext cx="720090" cy="671816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11471910" y="0"/>
            <a:ext cx="720090" cy="49286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9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0"/>
            </p:custDataLst>
          </p:nvPr>
        </p:nvSpPr>
        <p:spPr>
          <a:xfrm>
            <a:off x="6238877" y="952508"/>
            <a:ext cx="5283242" cy="5388907"/>
          </a:xfrm>
        </p:spPr>
        <p:txBody>
          <a:bodyPr wrap="square" lIns="90170" tIns="46990" rIns="90170" bIns="46990">
            <a:normAutofit/>
          </a:bodyPr>
          <a:lstStyle>
            <a:lvl1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/>
          <p:nvPr userDrawn="1"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0" y="0"/>
            <a:ext cx="720090" cy="671816"/>
          </a:xfrm>
          <a:prstGeom prst="rect">
            <a:avLst/>
          </a:prstGeom>
        </p:spPr>
      </p:pic>
      <p:pic>
        <p:nvPicPr>
          <p:cNvPr id="10" name="图片 9"/>
          <p:cNvPicPr/>
          <p:nvPr userDrawn="1"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11471910" y="0"/>
            <a:ext cx="720090" cy="49286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9"/>
            </p:custDataLst>
          </p:nvPr>
        </p:nvSpPr>
        <p:spPr>
          <a:xfrm>
            <a:off x="669930" y="952508"/>
            <a:ext cx="5283242" cy="381003"/>
          </a:xfrm>
        </p:spPr>
        <p:txBody>
          <a:bodyPr wrap="square" lIns="90170" tIns="46990" rIns="90170" bIns="46990" anchor="ctr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0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11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12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/>
          <p:nvPr userDrawn="1"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7498080" y="1913408"/>
            <a:ext cx="4389120" cy="3031183"/>
          </a:xfrm>
          <a:prstGeom prst="rect">
            <a:avLst/>
          </a:prstGeom>
        </p:spPr>
      </p:pic>
      <p:sp>
        <p:nvSpPr>
          <p:cNvPr id="7" name="矩形 6"/>
          <p:cNvSpPr/>
          <p:nvPr userDrawn="1">
            <p:custDataLst>
              <p:tags r:id="rId5"/>
            </p:custDataLst>
          </p:nvPr>
        </p:nvSpPr>
        <p:spPr>
          <a:xfrm>
            <a:off x="0" y="0"/>
            <a:ext cx="7315200" cy="6858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6" name="图片 5"/>
          <p:cNvPicPr/>
          <p:nvPr userDrawn="1">
            <p:custDataLst>
              <p:tags r:id="rId6"/>
            </p:custDataLst>
          </p:nvPr>
        </p:nvPicPr>
        <p:blipFill>
          <a:blip r:embed="rId7" r:link="rId8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/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/>
          <p:nvPr userDrawn="1"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0" y="0"/>
            <a:ext cx="720090" cy="671816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11471910" y="0"/>
            <a:ext cx="720090" cy="49286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9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10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/>
          <p:nvPr userDrawn="1"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0" y="0"/>
            <a:ext cx="720090" cy="671816"/>
          </a:xfrm>
          <a:prstGeom prst="rect">
            <a:avLst/>
          </a:prstGeom>
        </p:spPr>
      </p:pic>
      <p:pic>
        <p:nvPicPr>
          <p:cNvPr id="7" name="图片 6"/>
          <p:cNvPicPr/>
          <p:nvPr userDrawn="1"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11471910" y="0"/>
            <a:ext cx="720090" cy="492862"/>
          </a:xfrm>
          <a:prstGeom prst="rect">
            <a:avLst/>
          </a:prstGeom>
        </p:spPr>
      </p:pic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8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9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 wrap="square">
            <a:normAutofit/>
          </a:bodyPr>
          <a:lstStyle>
            <a:lvl1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/>
          <p:nvPr userDrawn="1"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0" y="0"/>
            <a:ext cx="720090" cy="671816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11471910" y="0"/>
            <a:ext cx="720090" cy="492862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1"/>
            </p:custDataLst>
          </p:nvPr>
        </p:nvSpPr>
        <p:spPr>
          <a:xfrm>
            <a:off x="669930" y="952508"/>
            <a:ext cx="10852237" cy="5388907"/>
          </a:xfrm>
        </p:spPr>
        <p:txBody>
          <a:bodyPr wrap="square">
            <a:norm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/>
          <p:nvPr userDrawn="1">
            <p:custDataLst>
              <p:tags r:id="rId2"/>
            </p:custDataLst>
          </p:nvPr>
        </p:nvPicPr>
        <p:blipFill>
          <a:blip r:embed="rId3" r:link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17" name="直接连接符 16"/>
          <p:cNvCxnSpPr/>
          <p:nvPr userDrawn="1">
            <p:custDataLst>
              <p:tags r:id="rId5"/>
            </p:custDataLst>
          </p:nvPr>
        </p:nvCxnSpPr>
        <p:spPr>
          <a:xfrm flipV="1">
            <a:off x="6684963" y="2720658"/>
            <a:ext cx="0" cy="1524000"/>
          </a:xfrm>
          <a:prstGeom prst="line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4" hasCustomPrompt="1"/>
            <p:custDataLst>
              <p:tags r:id="rId9"/>
            </p:custDataLst>
          </p:nvPr>
        </p:nvSpPr>
        <p:spPr>
          <a:xfrm>
            <a:off x="6989128" y="3814764"/>
            <a:ext cx="4359910" cy="487680"/>
          </a:xfrm>
        </p:spPr>
        <p:txBody>
          <a:bodyPr vert="horz" wrap="square" lIns="91440" tIns="45720" rIns="91440" bIns="45720" anchor="t" anchorCtr="0">
            <a:normAutofit/>
          </a:bodyPr>
          <a:lstStyle>
            <a:lvl1pPr marL="0" marR="0" indent="0" algn="l" rtl="0" eaLnBrk="1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ts val="2000"/>
              <a:buFont typeface="Arial" panose="020B0604020202020204" pitchFamily="34" charset="0"/>
              <a:buNone/>
              <a:defRPr sz="2000" b="0" spc="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marL="22860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>
                <a:schemeClr val="tx1">
                  <a:lumMod val="65000"/>
                  <a:lumOff val="35000"/>
                </a:schemeClr>
              </a:buClr>
              <a:buSzPts val="2000"/>
              <a:buFont typeface="Arial" panose="020B0604020202020204" pitchFamily="34" charset="0"/>
              <a:buNone/>
            </a:pPr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 idx="13" hasCustomPrompt="1"/>
            <p:custDataLst>
              <p:tags r:id="rId10"/>
            </p:custDataLst>
          </p:nvPr>
        </p:nvSpPr>
        <p:spPr>
          <a:xfrm>
            <a:off x="6989128" y="2555558"/>
            <a:ext cx="4359910" cy="1172210"/>
          </a:xfrm>
        </p:spPr>
        <p:txBody>
          <a:bodyPr vert="horz" wrap="square" lIns="91440" tIns="45720" rIns="91440" bIns="45720" anchor="ctr" anchorCtr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Pts val="6600"/>
              <a:buFont typeface="Arial" panose="020B0604020202020204" pitchFamily="34" charset="0"/>
              <a:buNone/>
              <a:defRPr sz="6600" b="0" spc="7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乐喵体W" panose="00020600040101010101" pitchFamily="18" charset="-122"/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0" y="0"/>
            <a:ext cx="720090" cy="671816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11471910" y="0"/>
            <a:ext cx="720090" cy="49286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292075" y="303809"/>
            <a:ext cx="11607851" cy="6250382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9" name="图片 8"/>
          <p:cNvPicPr/>
          <p:nvPr userDrawn="1">
            <p:custDataLst>
              <p:tags r:id="rId3"/>
            </p:custDataLst>
          </p:nvPr>
        </p:nvPicPr>
        <p:blipFill>
          <a:blip r:embed="rId4" r:link="rId5" cstate="screen"/>
          <a:stretch>
            <a:fillRect/>
          </a:stretch>
        </p:blipFill>
        <p:spPr>
          <a:xfrm>
            <a:off x="0" y="0"/>
            <a:ext cx="720090" cy="671816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6"/>
            </p:custDataLst>
          </p:nvPr>
        </p:nvPicPr>
        <p:blipFill>
          <a:blip r:embed="rId7" r:link="rId8" cstate="screen"/>
          <a:stretch>
            <a:fillRect/>
          </a:stretch>
        </p:blipFill>
        <p:spPr>
          <a:xfrm>
            <a:off x="11471910" y="0"/>
            <a:ext cx="720090" cy="49286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1281600" y="1249200"/>
            <a:ext cx="9626400" cy="723600"/>
          </a:xfrm>
        </p:spPr>
        <p:txBody>
          <a:bodyPr wrap="square" anchor="ctr">
            <a:normAutofit/>
          </a:bodyPr>
          <a:lstStyle>
            <a:lvl1pPr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0"/>
            </p:custDataLst>
          </p:nvPr>
        </p:nvSpPr>
        <p:spPr>
          <a:xfrm>
            <a:off x="1281113" y="2163600"/>
            <a:ext cx="9626600" cy="3445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4824603" cy="6858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8" name="图片 7"/>
          <p:cNvPicPr/>
          <p:nvPr userDrawn="1">
            <p:custDataLst>
              <p:tags r:id="rId3"/>
            </p:custDataLst>
          </p:nvPr>
        </p:nvPicPr>
        <p:blipFill>
          <a:blip r:embed="rId4" r:link="rId5" cstate="screen"/>
          <a:stretch>
            <a:fillRect/>
          </a:stretch>
        </p:blipFill>
        <p:spPr>
          <a:xfrm>
            <a:off x="11471910" y="0"/>
            <a:ext cx="720090" cy="671816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583200" y="770400"/>
            <a:ext cx="3960000" cy="882000"/>
          </a:xfrm>
        </p:spPr>
        <p:txBody>
          <a:bodyPr wrap="square" anchor="ctr" anchorCtr="0">
            <a:normAutofit/>
          </a:bodyPr>
          <a:lstStyle>
            <a:lvl1pPr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0"/>
            </p:custDataLst>
          </p:nvPr>
        </p:nvSpPr>
        <p:spPr>
          <a:xfrm>
            <a:off x="586800" y="1764000"/>
            <a:ext cx="3956400" cy="4093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1"/>
            </p:custDataLst>
          </p:nvPr>
        </p:nvSpPr>
        <p:spPr>
          <a:xfrm>
            <a:off x="5101200" y="769938"/>
            <a:ext cx="6480000" cy="5087937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266433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10" name="图片 9"/>
          <p:cNvPicPr/>
          <p:nvPr userDrawn="1">
            <p:custDataLst>
              <p:tags r:id="rId3"/>
            </p:custDataLst>
          </p:nvPr>
        </p:nvPicPr>
        <p:blipFill>
          <a:blip r:embed="rId4" r:link="rId5" cstate="screen"/>
          <a:stretch>
            <a:fillRect/>
          </a:stretch>
        </p:blipFill>
        <p:spPr>
          <a:xfrm>
            <a:off x="0" y="0"/>
            <a:ext cx="720090" cy="671816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6"/>
            </p:custDataLst>
          </p:nvPr>
        </p:nvPicPr>
        <p:blipFill>
          <a:blip r:embed="rId7" r:link="rId8" cstate="screen"/>
          <a:stretch>
            <a:fillRect/>
          </a:stretch>
        </p:blipFill>
        <p:spPr>
          <a:xfrm>
            <a:off x="11471910" y="0"/>
            <a:ext cx="720090" cy="49286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612000" y="781200"/>
            <a:ext cx="10976400" cy="626400"/>
          </a:xfrm>
        </p:spPr>
        <p:txBody>
          <a:bodyPr wrap="square" anchor="ctr">
            <a:normAutofit/>
          </a:bodyPr>
          <a:lstStyle>
            <a:lvl1pPr algn="ctr"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3"/>
            </p:custDataLst>
          </p:nvPr>
        </p:nvSpPr>
        <p:spPr>
          <a:xfrm>
            <a:off x="612000" y="1659600"/>
            <a:ext cx="10975975" cy="828000"/>
          </a:xfrm>
        </p:spPr>
        <p:txBody>
          <a:bodyPr wrap="square">
            <a:normAutofit/>
          </a:bodyPr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4"/>
            </p:custDataLst>
          </p:nvPr>
        </p:nvSpPr>
        <p:spPr>
          <a:xfrm>
            <a:off x="612775" y="2808000"/>
            <a:ext cx="10965600" cy="34308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 userDrawn="1">
            <p:custDataLst>
              <p:tags r:id="rId2"/>
            </p:custDataLst>
          </p:nvPr>
        </p:nvSpPr>
        <p:spPr>
          <a:xfrm>
            <a:off x="0" y="5028971"/>
            <a:ext cx="12192000" cy="182902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10" name="图片 9"/>
          <p:cNvPicPr/>
          <p:nvPr userDrawn="1">
            <p:custDataLst>
              <p:tags r:id="rId3"/>
            </p:custDataLst>
          </p:nvPr>
        </p:nvPicPr>
        <p:blipFill>
          <a:blip r:embed="rId4" r:link="rId5" cstate="screen"/>
          <a:stretch>
            <a:fillRect/>
          </a:stretch>
        </p:blipFill>
        <p:spPr>
          <a:xfrm>
            <a:off x="0" y="0"/>
            <a:ext cx="720090" cy="671816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6"/>
            </p:custDataLst>
          </p:nvPr>
        </p:nvPicPr>
        <p:blipFill>
          <a:blip r:embed="rId7" r:link="rId8" cstate="screen"/>
          <a:stretch>
            <a:fillRect/>
          </a:stretch>
        </p:blipFill>
        <p:spPr>
          <a:xfrm>
            <a:off x="11471910" y="0"/>
            <a:ext cx="720090" cy="49286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604800" y="669600"/>
            <a:ext cx="10976400" cy="565200"/>
          </a:xfrm>
        </p:spPr>
        <p:txBody>
          <a:bodyPr wrap="square" anchor="ctr" anchorCtr="0">
            <a:normAutofit/>
          </a:bodyPr>
          <a:lstStyle>
            <a:lvl1pPr algn="ctr"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3"/>
            </p:custDataLst>
          </p:nvPr>
        </p:nvSpPr>
        <p:spPr>
          <a:xfrm>
            <a:off x="604837" y="1681200"/>
            <a:ext cx="10990800" cy="3211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4"/>
            </p:custDataLst>
          </p:nvPr>
        </p:nvSpPr>
        <p:spPr>
          <a:xfrm>
            <a:off x="594000" y="5180400"/>
            <a:ext cx="11001600" cy="10116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12" name="图片 11"/>
          <p:cNvPicPr/>
          <p:nvPr userDrawn="1">
            <p:custDataLst>
              <p:tags r:id="rId3"/>
            </p:custDataLst>
          </p:nvPr>
        </p:nvPicPr>
        <p:blipFill>
          <a:blip r:embed="rId4" r:link="rId5" cstate="screen"/>
          <a:stretch>
            <a:fillRect/>
          </a:stretch>
        </p:blipFill>
        <p:spPr>
          <a:xfrm>
            <a:off x="11471910" y="6186184"/>
            <a:ext cx="720090" cy="671816"/>
          </a:xfrm>
          <a:prstGeom prst="rect">
            <a:avLst/>
          </a:prstGeom>
        </p:spPr>
      </p:pic>
      <p:pic>
        <p:nvPicPr>
          <p:cNvPr id="10" name="图片 9"/>
          <p:cNvPicPr/>
          <p:nvPr userDrawn="1">
            <p:custDataLst>
              <p:tags r:id="rId6"/>
            </p:custDataLst>
          </p:nvPr>
        </p:nvPicPr>
        <p:blipFill>
          <a:blip r:embed="rId7" r:link="rId8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579600" y="237600"/>
            <a:ext cx="11037600" cy="441964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3"/>
            </p:custDataLst>
          </p:nvPr>
        </p:nvSpPr>
        <p:spPr>
          <a:xfrm>
            <a:off x="579600" y="1663200"/>
            <a:ext cx="5342400" cy="28944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4"/>
            </p:custDataLst>
          </p:nvPr>
        </p:nvSpPr>
        <p:spPr>
          <a:xfrm>
            <a:off x="6242400" y="1663200"/>
            <a:ext cx="5367600" cy="28944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5"/>
            </p:custDataLst>
          </p:nvPr>
        </p:nvSpPr>
        <p:spPr>
          <a:xfrm>
            <a:off x="572400" y="4816800"/>
            <a:ext cx="5342400" cy="781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6"/>
            </p:custDataLst>
          </p:nvPr>
        </p:nvSpPr>
        <p:spPr>
          <a:xfrm>
            <a:off x="6253200" y="4813200"/>
            <a:ext cx="5367600" cy="781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953691"/>
            <a:ext cx="12192000" cy="4950618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9" name="图片 8"/>
          <p:cNvPicPr/>
          <p:nvPr userDrawn="1">
            <p:custDataLst>
              <p:tags r:id="rId3"/>
            </p:custDataLst>
          </p:nvPr>
        </p:nvPicPr>
        <p:blipFill>
          <a:blip r:embed="rId4" r:link="rId5"/>
          <a:stretch>
            <a:fillRect/>
          </a:stretch>
        </p:blipFill>
        <p:spPr>
          <a:xfrm>
            <a:off x="10571797" y="5346414"/>
            <a:ext cx="1620202" cy="1511586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6"/>
            </p:custDataLst>
          </p:nvPr>
        </p:nvPicPr>
        <p:blipFill>
          <a:blip r:embed="rId7" r:link="rId8"/>
          <a:stretch>
            <a:fillRect/>
          </a:stretch>
        </p:blipFill>
        <p:spPr>
          <a:xfrm>
            <a:off x="0" y="5749061"/>
            <a:ext cx="1620202" cy="1108939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1522800" y="1339200"/>
            <a:ext cx="9144000" cy="2386800"/>
          </a:xfrm>
        </p:spPr>
        <p:txBody>
          <a:bodyPr wrap="square" anchor="b">
            <a:normAutofit/>
          </a:bodyPr>
          <a:lstStyle>
            <a:lvl1pPr algn="ctr">
              <a:defRPr sz="6000"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3"/>
            </p:custDataLst>
          </p:nvPr>
        </p:nvSpPr>
        <p:spPr>
          <a:xfrm>
            <a:off x="1522413" y="3862800"/>
            <a:ext cx="9144000" cy="1656000"/>
          </a:xfrm>
        </p:spPr>
        <p:txBody>
          <a:bodyPr wrap="square">
            <a:normAutofit/>
          </a:bodyPr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5" Type="http://schemas.openxmlformats.org/officeDocument/2006/relationships/theme" Target="../theme/theme2.xml"/><Relationship Id="rId24" Type="http://schemas.openxmlformats.org/officeDocument/2006/relationships/tags" Target="../tags/tag141.xml"/><Relationship Id="rId23" Type="http://schemas.openxmlformats.org/officeDocument/2006/relationships/tags" Target="../tags/tag140.xml"/><Relationship Id="rId22" Type="http://schemas.openxmlformats.org/officeDocument/2006/relationships/tags" Target="../tags/tag139.xml"/><Relationship Id="rId21" Type="http://schemas.openxmlformats.org/officeDocument/2006/relationships/tags" Target="../tags/tag138.xml"/><Relationship Id="rId20" Type="http://schemas.openxmlformats.org/officeDocument/2006/relationships/tags" Target="../tags/tag137.xml"/><Relationship Id="rId2" Type="http://schemas.openxmlformats.org/officeDocument/2006/relationships/slideLayout" Target="../slideLayouts/slideLayout13.xml"/><Relationship Id="rId19" Type="http://schemas.openxmlformats.org/officeDocument/2006/relationships/tags" Target="../tags/tag136.xml"/><Relationship Id="rId18" Type="http://schemas.openxmlformats.org/officeDocument/2006/relationships/slideLayout" Target="../slideLayouts/slideLayout29.xml"/><Relationship Id="rId17" Type="http://schemas.openxmlformats.org/officeDocument/2006/relationships/slideLayout" Target="../slideLayouts/slideLayout28.xml"/><Relationship Id="rId16" Type="http://schemas.openxmlformats.org/officeDocument/2006/relationships/slideLayout" Target="../slideLayouts/slideLayout27.xml"/><Relationship Id="rId15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25.xml"/><Relationship Id="rId13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wrap="square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669882" y="961398"/>
            <a:ext cx="10852237" cy="5388907"/>
          </a:xfrm>
          <a:prstGeom prst="rect">
            <a:avLst/>
          </a:prstGeom>
        </p:spPr>
        <p:txBody>
          <a:bodyPr vert="horz" wrap="square" lIns="90170" tIns="46990" rIns="90170" bIns="4699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 userDrawn="1">
            <p:custDataLst>
              <p:tags r:id="rId2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>
          <a:solidFill>
            <a:schemeClr val="tx1"/>
          </a:solidFill>
          <a:uFillTx/>
          <a:latin typeface="Arial" panose="020B0604020202020204" pitchFamily="34" charset="0"/>
          <a:ea typeface="幼圆" panose="02010509060101010101" pitchFamily="49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143.xml"/><Relationship Id="rId1" Type="http://schemas.openxmlformats.org/officeDocument/2006/relationships/tags" Target="../tags/tag142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203.xml"/><Relationship Id="rId8" Type="http://schemas.openxmlformats.org/officeDocument/2006/relationships/tags" Target="../tags/tag202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201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200.xml"/><Relationship Id="rId13" Type="http://schemas.openxmlformats.org/officeDocument/2006/relationships/slideLayout" Target="../slideLayouts/slideLayout18.xml"/><Relationship Id="rId12" Type="http://schemas.openxmlformats.org/officeDocument/2006/relationships/tags" Target="../tags/tag206.xml"/><Relationship Id="rId11" Type="http://schemas.openxmlformats.org/officeDocument/2006/relationships/tags" Target="../tags/tag205.xml"/><Relationship Id="rId10" Type="http://schemas.openxmlformats.org/officeDocument/2006/relationships/tags" Target="../tags/tag204.xml"/><Relationship Id="rId1" Type="http://schemas.openxmlformats.org/officeDocument/2006/relationships/tags" Target="../tags/tag199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tags" Target="../tags/tag211.xml"/><Relationship Id="rId8" Type="http://schemas.openxmlformats.org/officeDocument/2006/relationships/tags" Target="../tags/tag210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209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208.xml"/><Relationship Id="rId13" Type="http://schemas.openxmlformats.org/officeDocument/2006/relationships/slideLayout" Target="../slideLayouts/slideLayout18.xml"/><Relationship Id="rId12" Type="http://schemas.openxmlformats.org/officeDocument/2006/relationships/tags" Target="../tags/tag214.xml"/><Relationship Id="rId11" Type="http://schemas.openxmlformats.org/officeDocument/2006/relationships/tags" Target="../tags/tag213.xml"/><Relationship Id="rId10" Type="http://schemas.openxmlformats.org/officeDocument/2006/relationships/tags" Target="../tags/tag212.xml"/><Relationship Id="rId1" Type="http://schemas.openxmlformats.org/officeDocument/2006/relationships/tags" Target="../tags/tag207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tags" Target="../tags/tag219.xml"/><Relationship Id="rId8" Type="http://schemas.openxmlformats.org/officeDocument/2006/relationships/tags" Target="../tags/tag218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217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216.xml"/><Relationship Id="rId12" Type="http://schemas.openxmlformats.org/officeDocument/2006/relationships/slideLayout" Target="../slideLayouts/slideLayout18.xml"/><Relationship Id="rId11" Type="http://schemas.openxmlformats.org/officeDocument/2006/relationships/tags" Target="../tags/tag221.xml"/><Relationship Id="rId10" Type="http://schemas.openxmlformats.org/officeDocument/2006/relationships/tags" Target="../tags/tag220.xml"/><Relationship Id="rId1" Type="http://schemas.openxmlformats.org/officeDocument/2006/relationships/tags" Target="../tags/tag215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tags" Target="../tags/tag226.xml"/><Relationship Id="rId8" Type="http://schemas.openxmlformats.org/officeDocument/2006/relationships/tags" Target="../tags/tag225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224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223.xml"/><Relationship Id="rId12" Type="http://schemas.openxmlformats.org/officeDocument/2006/relationships/slideLayout" Target="../slideLayouts/slideLayout18.xml"/><Relationship Id="rId11" Type="http://schemas.openxmlformats.org/officeDocument/2006/relationships/tags" Target="../tags/tag228.xml"/><Relationship Id="rId10" Type="http://schemas.openxmlformats.org/officeDocument/2006/relationships/tags" Target="../tags/tag227.xml"/><Relationship Id="rId1" Type="http://schemas.openxmlformats.org/officeDocument/2006/relationships/tags" Target="../tags/tag222.xm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tags" Target="../tags/tag233.xml"/><Relationship Id="rId8" Type="http://schemas.openxmlformats.org/officeDocument/2006/relationships/tags" Target="../tags/tag232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231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230.xml"/><Relationship Id="rId12" Type="http://schemas.openxmlformats.org/officeDocument/2006/relationships/slideLayout" Target="../slideLayouts/slideLayout18.xml"/><Relationship Id="rId11" Type="http://schemas.openxmlformats.org/officeDocument/2006/relationships/tags" Target="../tags/tag235.xml"/><Relationship Id="rId10" Type="http://schemas.openxmlformats.org/officeDocument/2006/relationships/tags" Target="../tags/tag234.xml"/><Relationship Id="rId1" Type="http://schemas.openxmlformats.org/officeDocument/2006/relationships/tags" Target="../tags/tag229.xml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tags" Target="../tags/tag240.xml"/><Relationship Id="rId8" Type="http://schemas.openxmlformats.org/officeDocument/2006/relationships/tags" Target="../tags/tag239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238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237.xml"/><Relationship Id="rId13" Type="http://schemas.openxmlformats.org/officeDocument/2006/relationships/slideLayout" Target="../slideLayouts/slideLayout18.xml"/><Relationship Id="rId12" Type="http://schemas.openxmlformats.org/officeDocument/2006/relationships/tags" Target="../tags/tag243.xml"/><Relationship Id="rId11" Type="http://schemas.openxmlformats.org/officeDocument/2006/relationships/tags" Target="../tags/tag242.xml"/><Relationship Id="rId10" Type="http://schemas.openxmlformats.org/officeDocument/2006/relationships/tags" Target="../tags/tag241.xml"/><Relationship Id="rId1" Type="http://schemas.openxmlformats.org/officeDocument/2006/relationships/tags" Target="../tags/tag236.xml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tags" Target="../tags/tag248.xml"/><Relationship Id="rId8" Type="http://schemas.openxmlformats.org/officeDocument/2006/relationships/tags" Target="../tags/tag247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246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245.xml"/><Relationship Id="rId13" Type="http://schemas.openxmlformats.org/officeDocument/2006/relationships/slideLayout" Target="../slideLayouts/slideLayout18.xml"/><Relationship Id="rId12" Type="http://schemas.openxmlformats.org/officeDocument/2006/relationships/tags" Target="../tags/tag251.xml"/><Relationship Id="rId11" Type="http://schemas.openxmlformats.org/officeDocument/2006/relationships/tags" Target="../tags/tag250.xml"/><Relationship Id="rId10" Type="http://schemas.openxmlformats.org/officeDocument/2006/relationships/tags" Target="../tags/tag249.xml"/><Relationship Id="rId1" Type="http://schemas.openxmlformats.org/officeDocument/2006/relationships/tags" Target="../tags/tag24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2.xml"/><Relationship Id="rId2" Type="http://schemas.openxmlformats.org/officeDocument/2006/relationships/tags" Target="../tags/tag253.xml"/><Relationship Id="rId1" Type="http://schemas.openxmlformats.org/officeDocument/2006/relationships/tags" Target="../tags/tag252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4.xml"/><Relationship Id="rId2" Type="http://schemas.openxmlformats.org/officeDocument/2006/relationships/tags" Target="../tags/tag145.xml"/><Relationship Id="rId1" Type="http://schemas.openxmlformats.org/officeDocument/2006/relationships/tags" Target="../tags/tag144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150.xml"/><Relationship Id="rId8" Type="http://schemas.openxmlformats.org/officeDocument/2006/relationships/tags" Target="../tags/tag149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148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147.xml"/><Relationship Id="rId10" Type="http://schemas.openxmlformats.org/officeDocument/2006/relationships/slideLayout" Target="../slideLayouts/slideLayout18.xml"/><Relationship Id="rId1" Type="http://schemas.openxmlformats.org/officeDocument/2006/relationships/tags" Target="../tags/tag146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7.xml"/><Relationship Id="rId8" Type="http://schemas.openxmlformats.org/officeDocument/2006/relationships/tags" Target="../tags/tag158.xml"/><Relationship Id="rId7" Type="http://schemas.openxmlformats.org/officeDocument/2006/relationships/tags" Target="../tags/tag157.xml"/><Relationship Id="rId6" Type="http://schemas.openxmlformats.org/officeDocument/2006/relationships/tags" Target="../tags/tag156.xml"/><Relationship Id="rId5" Type="http://schemas.openxmlformats.org/officeDocument/2006/relationships/tags" Target="../tags/tag155.xml"/><Relationship Id="rId4" Type="http://schemas.openxmlformats.org/officeDocument/2006/relationships/tags" Target="../tags/tag154.xml"/><Relationship Id="rId3" Type="http://schemas.openxmlformats.org/officeDocument/2006/relationships/tags" Target="../tags/tag153.xml"/><Relationship Id="rId2" Type="http://schemas.openxmlformats.org/officeDocument/2006/relationships/tags" Target="../tags/tag152.xml"/><Relationship Id="rId10" Type="http://schemas.openxmlformats.org/officeDocument/2006/relationships/notesSlide" Target="../notesSlides/notesSlide2.xml"/><Relationship Id="rId1" Type="http://schemas.openxmlformats.org/officeDocument/2006/relationships/tags" Target="../tags/tag151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163.xml"/><Relationship Id="rId8" Type="http://schemas.openxmlformats.org/officeDocument/2006/relationships/tags" Target="../tags/tag162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161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160.xml"/><Relationship Id="rId13" Type="http://schemas.openxmlformats.org/officeDocument/2006/relationships/slideLayout" Target="../slideLayouts/slideLayout18.xml"/><Relationship Id="rId12" Type="http://schemas.openxmlformats.org/officeDocument/2006/relationships/tags" Target="../tags/tag166.xml"/><Relationship Id="rId11" Type="http://schemas.openxmlformats.org/officeDocument/2006/relationships/tags" Target="../tags/tag165.xml"/><Relationship Id="rId10" Type="http://schemas.openxmlformats.org/officeDocument/2006/relationships/tags" Target="../tags/tag164.xml"/><Relationship Id="rId1" Type="http://schemas.openxmlformats.org/officeDocument/2006/relationships/tags" Target="../tags/tag159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171.xml"/><Relationship Id="rId8" Type="http://schemas.openxmlformats.org/officeDocument/2006/relationships/tags" Target="../tags/tag170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169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168.xml"/><Relationship Id="rId13" Type="http://schemas.openxmlformats.org/officeDocument/2006/relationships/slideLayout" Target="../slideLayouts/slideLayout18.xml"/><Relationship Id="rId12" Type="http://schemas.openxmlformats.org/officeDocument/2006/relationships/tags" Target="../tags/tag174.xml"/><Relationship Id="rId11" Type="http://schemas.openxmlformats.org/officeDocument/2006/relationships/tags" Target="../tags/tag173.xml"/><Relationship Id="rId10" Type="http://schemas.openxmlformats.org/officeDocument/2006/relationships/tags" Target="../tags/tag172.xml"/><Relationship Id="rId1" Type="http://schemas.openxmlformats.org/officeDocument/2006/relationships/tags" Target="../tags/tag167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179.xml"/><Relationship Id="rId8" Type="http://schemas.openxmlformats.org/officeDocument/2006/relationships/tags" Target="../tags/tag178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177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176.xml"/><Relationship Id="rId13" Type="http://schemas.openxmlformats.org/officeDocument/2006/relationships/slideLayout" Target="../slideLayouts/slideLayout18.xml"/><Relationship Id="rId12" Type="http://schemas.openxmlformats.org/officeDocument/2006/relationships/tags" Target="../tags/tag182.xml"/><Relationship Id="rId11" Type="http://schemas.openxmlformats.org/officeDocument/2006/relationships/tags" Target="../tags/tag181.xml"/><Relationship Id="rId10" Type="http://schemas.openxmlformats.org/officeDocument/2006/relationships/tags" Target="../tags/tag180.xml"/><Relationship Id="rId1" Type="http://schemas.openxmlformats.org/officeDocument/2006/relationships/tags" Target="../tags/tag175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187.xml"/><Relationship Id="rId8" Type="http://schemas.openxmlformats.org/officeDocument/2006/relationships/tags" Target="../tags/tag186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185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184.xml"/><Relationship Id="rId13" Type="http://schemas.openxmlformats.org/officeDocument/2006/relationships/slideLayout" Target="../slideLayouts/slideLayout18.xml"/><Relationship Id="rId12" Type="http://schemas.openxmlformats.org/officeDocument/2006/relationships/tags" Target="../tags/tag190.xml"/><Relationship Id="rId11" Type="http://schemas.openxmlformats.org/officeDocument/2006/relationships/tags" Target="../tags/tag189.xml"/><Relationship Id="rId10" Type="http://schemas.openxmlformats.org/officeDocument/2006/relationships/tags" Target="../tags/tag188.xml"/><Relationship Id="rId1" Type="http://schemas.openxmlformats.org/officeDocument/2006/relationships/tags" Target="../tags/tag183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tags" Target="../tags/tag195.xml"/><Relationship Id="rId8" Type="http://schemas.openxmlformats.org/officeDocument/2006/relationships/tags" Target="../tags/tag194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193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192.xml"/><Relationship Id="rId13" Type="http://schemas.openxmlformats.org/officeDocument/2006/relationships/slideLayout" Target="../slideLayouts/slideLayout18.xml"/><Relationship Id="rId12" Type="http://schemas.openxmlformats.org/officeDocument/2006/relationships/tags" Target="../tags/tag198.xml"/><Relationship Id="rId11" Type="http://schemas.openxmlformats.org/officeDocument/2006/relationships/tags" Target="../tags/tag197.xml"/><Relationship Id="rId10" Type="http://schemas.openxmlformats.org/officeDocument/2006/relationships/tags" Target="../tags/tag196.xml"/><Relationship Id="rId1" Type="http://schemas.openxmlformats.org/officeDocument/2006/relationships/tags" Target="../tags/tag19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" name="标题 17"/>
          <p:cNvSpPr>
            <a:spLocks noGrp="1"/>
          </p:cNvSpPr>
          <p:nvPr>
            <p:ph type="ctrTitle" idx="14"/>
            <p:custDataLst>
              <p:tags r:id="rId1"/>
            </p:custDataLst>
          </p:nvPr>
        </p:nvSpPr>
        <p:spPr>
          <a:xfrm>
            <a:off x="6495415" y="2762250"/>
            <a:ext cx="5848985" cy="1334135"/>
          </a:xfrm>
        </p:spPr>
        <p:txBody>
          <a:bodyPr>
            <a:noAutofit/>
          </a:bodyPr>
          <a:p>
            <a:pPr algn="ctr"/>
            <a:r>
              <a:rPr lang="zh-CN" altLang="en-US" sz="4800" b="1" dirty="0">
                <a:solidFill>
                  <a:schemeClr val="accent1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婴幼儿泌尿系统的特点与保健要点</a:t>
            </a:r>
            <a:endParaRPr lang="zh-CN" altLang="en-US" sz="4800" b="1" dirty="0">
              <a:solidFill>
                <a:schemeClr val="accent1">
                  <a:lumMod val="7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27635" y="202565"/>
            <a:ext cx="638048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altLang="en-US" sz="4000" b="1" spc="600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uFillTx/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模块一 项目一</a:t>
            </a:r>
            <a:r>
              <a:rPr lang="en-US" altLang="zh-CN" sz="4000" b="1" spc="600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uFillTx/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 </a:t>
            </a:r>
            <a:r>
              <a:rPr lang="zh-CN" altLang="en-US" sz="4000" b="1" spc="600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uFillTx/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任务五</a:t>
            </a:r>
            <a:endParaRPr lang="zh-CN" altLang="en-US" sz="4000" b="1" spc="600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  <a:uFillTx/>
              <a:latin typeface="隶书" panose="02010509060101010101" charset="-122"/>
              <a:ea typeface="隶书" panose="02010509060101010101" charset="-122"/>
              <a:cs typeface="隶书" panose="02010509060101010101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10" name="图片 9"/>
          <p:cNvPicPr/>
          <p:nvPr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11471910" y="6186184"/>
            <a:ext cx="720090" cy="671816"/>
          </a:xfrm>
          <a:prstGeom prst="rect">
            <a:avLst/>
          </a:prstGeom>
        </p:spPr>
      </p:pic>
      <p:pic>
        <p:nvPicPr>
          <p:cNvPr id="11" name="图片 10"/>
          <p:cNvPicPr/>
          <p:nvPr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3" name="折角形 33"/>
          <p:cNvSpPr/>
          <p:nvPr>
            <p:custDataLst>
              <p:tags r:id="rId8"/>
            </p:custDataLst>
          </p:nvPr>
        </p:nvSpPr>
        <p:spPr>
          <a:xfrm>
            <a:off x="660400" y="1907540"/>
            <a:ext cx="10811510" cy="3969385"/>
          </a:xfrm>
          <a:prstGeom prst="foldedCorner">
            <a:avLst>
              <a:gd name="adj" fmla="val 16445"/>
            </a:avLst>
          </a:prstGeom>
          <a:solidFill>
            <a:schemeClr val="bg2"/>
          </a:solidFill>
          <a:ln>
            <a:noFill/>
          </a:ln>
          <a:effectLst>
            <a:outerShdw blurRad="127000" dist="38100" dir="5400000" algn="t" rotWithShape="0">
              <a:schemeClr val="tx1">
                <a:lumMod val="95000"/>
                <a:lumOff val="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4" name="任意多边形 8"/>
          <p:cNvSpPr/>
          <p:nvPr>
            <p:custDataLst>
              <p:tags r:id="rId9"/>
            </p:custDataLst>
          </p:nvPr>
        </p:nvSpPr>
        <p:spPr>
          <a:xfrm>
            <a:off x="918565" y="1591374"/>
            <a:ext cx="462915" cy="664845"/>
          </a:xfrm>
          <a:custGeom>
            <a:avLst/>
            <a:gdLst>
              <a:gd name="connsiteX0" fmla="*/ 0 w 1500"/>
              <a:gd name="connsiteY0" fmla="*/ 0 h 1449"/>
              <a:gd name="connsiteX1" fmla="*/ 1500 w 1500"/>
              <a:gd name="connsiteY1" fmla="*/ 0 h 1449"/>
              <a:gd name="connsiteX2" fmla="*/ 1500 w 1500"/>
              <a:gd name="connsiteY2" fmla="*/ 1449 h 1449"/>
              <a:gd name="connsiteX3" fmla="*/ 768 w 1500"/>
              <a:gd name="connsiteY3" fmla="*/ 1098 h 1449"/>
              <a:gd name="connsiteX4" fmla="*/ 0 w 1500"/>
              <a:gd name="connsiteY4" fmla="*/ 1449 h 1449"/>
              <a:gd name="connsiteX5" fmla="*/ 0 w 1500"/>
              <a:gd name="connsiteY5" fmla="*/ 0 h 14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00" h="1449">
                <a:moveTo>
                  <a:pt x="0" y="0"/>
                </a:moveTo>
                <a:lnTo>
                  <a:pt x="1500" y="0"/>
                </a:lnTo>
                <a:lnTo>
                  <a:pt x="1500" y="1449"/>
                </a:lnTo>
                <a:lnTo>
                  <a:pt x="768" y="1098"/>
                </a:lnTo>
                <a:lnTo>
                  <a:pt x="0" y="144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5" name="Title 6"/>
          <p:cNvSpPr txBox="1"/>
          <p:nvPr>
            <p:custDataLst>
              <p:tags r:id="rId10"/>
            </p:custDataLst>
          </p:nvPr>
        </p:nvSpPr>
        <p:spPr>
          <a:xfrm>
            <a:off x="608330" y="2482850"/>
            <a:ext cx="10421620" cy="281241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72000" tIns="0" rIns="72000" bIns="0" anchor="ctr" anchorCtr="0"/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285750" indent="-285750" algn="l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65000"/>
                  <a:lumOff val="35000"/>
                </a:schemeClr>
              </a:buClr>
              <a:buSzTx/>
              <a:buFont typeface="Wingdings" panose="05000000000000000000" pitchFamily="2" charset="2"/>
              <a:buChar char="n"/>
            </a:pPr>
            <a:r>
              <a:rPr sz="2400" spc="50" dirty="0">
                <a:ln w="3175">
                  <a:noFill/>
                  <a:prstDash val="dash"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1.排尿量逐渐增多，排尿次数逐渐减少</a:t>
            </a:r>
            <a:endParaRPr sz="2400" spc="50" dirty="0">
              <a:ln w="3175">
                <a:noFill/>
                <a:prstDash val="dash"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85750" indent="-285750" algn="l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65000"/>
                  <a:lumOff val="35000"/>
                </a:schemeClr>
              </a:buClr>
              <a:buSzTx/>
              <a:buFont typeface="Wingdings" panose="05000000000000000000" pitchFamily="2" charset="2"/>
              <a:buChar char="n"/>
            </a:pPr>
            <a:r>
              <a:rPr sz="2400" spc="50" dirty="0">
                <a:ln w="3175">
                  <a:noFill/>
                  <a:prstDash val="dash"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婴幼儿新陈代谢旺盛，产生的尿液较多，但膀胱容量小，所以排尿次数较多。随着年龄的增长，婴幼儿每次的排尿量逐渐增多，每天排尿次数逐渐减少。</a:t>
            </a:r>
            <a:endParaRPr sz="2400" spc="50" dirty="0">
              <a:ln w="3175">
                <a:noFill/>
                <a:prstDash val="dash"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Title 6"/>
          <p:cNvSpPr txBox="1"/>
          <p:nvPr>
            <p:custDataLst>
              <p:tags r:id="rId11"/>
            </p:custDataLst>
          </p:nvPr>
        </p:nvSpPr>
        <p:spPr>
          <a:xfrm>
            <a:off x="608399" y="172050"/>
            <a:ext cx="10974649" cy="6084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000" tIns="46800" rIns="90000" bIns="46800" anchor="b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3200" b="1" spc="150">
                <a:ln w="3175">
                  <a:noFill/>
                  <a:prstDash val="dash"/>
                </a:ln>
                <a:latin typeface="+mj-ea"/>
                <a:ea typeface="+mj-ea"/>
                <a:cs typeface="微软雅黑" panose="020B0503020204020204" charset="-122"/>
                <a:sym typeface="+mn-ea"/>
              </a:rPr>
              <a:t>二、婴幼儿泌尿系统的生理特点</a:t>
            </a:r>
            <a:endParaRPr lang="zh-CN" altLang="en-US" sz="3200" b="1" spc="150" dirty="0">
              <a:ln w="3175">
                <a:noFill/>
                <a:prstDash val="dash"/>
              </a:ln>
              <a:solidFill>
                <a:schemeClr val="tx1"/>
              </a:solidFill>
              <a:latin typeface="+mj-ea"/>
              <a:ea typeface="+mj-ea"/>
              <a:cs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177925" y="1724660"/>
            <a:ext cx="4745355" cy="737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50000"/>
              </a:lnSpc>
              <a:spcAft>
                <a:spcPts val="800"/>
              </a:spcAft>
              <a:buClr>
                <a:schemeClr val="tx1">
                  <a:lumMod val="65000"/>
                  <a:lumOff val="35000"/>
                </a:schemeClr>
              </a:buClr>
              <a:buSzTx/>
              <a:buFont typeface="Wingdings" panose="05000000000000000000" pitchFamily="2" charset="2"/>
            </a:pPr>
            <a:r>
              <a:rPr sz="2800" spc="5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（二）排尿的特点</a:t>
            </a:r>
            <a:endParaRPr sz="2800" spc="5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  <p:custDataLst>
      <p:tags r:id="rId12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10" name="图片 9"/>
          <p:cNvPicPr/>
          <p:nvPr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11471910" y="6186184"/>
            <a:ext cx="720090" cy="671816"/>
          </a:xfrm>
          <a:prstGeom prst="rect">
            <a:avLst/>
          </a:prstGeom>
        </p:spPr>
      </p:pic>
      <p:pic>
        <p:nvPicPr>
          <p:cNvPr id="11" name="图片 10"/>
          <p:cNvPicPr/>
          <p:nvPr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3" name="折角形 33"/>
          <p:cNvSpPr/>
          <p:nvPr>
            <p:custDataLst>
              <p:tags r:id="rId8"/>
            </p:custDataLst>
          </p:nvPr>
        </p:nvSpPr>
        <p:spPr>
          <a:xfrm>
            <a:off x="660400" y="1907540"/>
            <a:ext cx="10811510" cy="3969385"/>
          </a:xfrm>
          <a:prstGeom prst="foldedCorner">
            <a:avLst>
              <a:gd name="adj" fmla="val 16445"/>
            </a:avLst>
          </a:prstGeom>
          <a:solidFill>
            <a:schemeClr val="bg2"/>
          </a:solidFill>
          <a:ln>
            <a:noFill/>
          </a:ln>
          <a:effectLst>
            <a:outerShdw blurRad="127000" dist="38100" dir="5400000" algn="t" rotWithShape="0">
              <a:schemeClr val="tx1">
                <a:lumMod val="95000"/>
                <a:lumOff val="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4" name="任意多边形 8"/>
          <p:cNvSpPr/>
          <p:nvPr>
            <p:custDataLst>
              <p:tags r:id="rId9"/>
            </p:custDataLst>
          </p:nvPr>
        </p:nvSpPr>
        <p:spPr>
          <a:xfrm>
            <a:off x="918565" y="1591374"/>
            <a:ext cx="462915" cy="664845"/>
          </a:xfrm>
          <a:custGeom>
            <a:avLst/>
            <a:gdLst>
              <a:gd name="connsiteX0" fmla="*/ 0 w 1500"/>
              <a:gd name="connsiteY0" fmla="*/ 0 h 1449"/>
              <a:gd name="connsiteX1" fmla="*/ 1500 w 1500"/>
              <a:gd name="connsiteY1" fmla="*/ 0 h 1449"/>
              <a:gd name="connsiteX2" fmla="*/ 1500 w 1500"/>
              <a:gd name="connsiteY2" fmla="*/ 1449 h 1449"/>
              <a:gd name="connsiteX3" fmla="*/ 768 w 1500"/>
              <a:gd name="connsiteY3" fmla="*/ 1098 h 1449"/>
              <a:gd name="connsiteX4" fmla="*/ 0 w 1500"/>
              <a:gd name="connsiteY4" fmla="*/ 1449 h 1449"/>
              <a:gd name="connsiteX5" fmla="*/ 0 w 1500"/>
              <a:gd name="connsiteY5" fmla="*/ 0 h 14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00" h="1449">
                <a:moveTo>
                  <a:pt x="0" y="0"/>
                </a:moveTo>
                <a:lnTo>
                  <a:pt x="1500" y="0"/>
                </a:lnTo>
                <a:lnTo>
                  <a:pt x="1500" y="1449"/>
                </a:lnTo>
                <a:lnTo>
                  <a:pt x="768" y="1098"/>
                </a:lnTo>
                <a:lnTo>
                  <a:pt x="0" y="144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5" name="Title 6"/>
          <p:cNvSpPr txBox="1"/>
          <p:nvPr>
            <p:custDataLst>
              <p:tags r:id="rId10"/>
            </p:custDataLst>
          </p:nvPr>
        </p:nvSpPr>
        <p:spPr>
          <a:xfrm>
            <a:off x="608330" y="2711450"/>
            <a:ext cx="10421620" cy="281241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72000" tIns="0" rIns="72000" bIns="0" anchor="ctr" anchorCtr="0"/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285750" indent="-285750" algn="l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65000"/>
                  <a:lumOff val="35000"/>
                </a:schemeClr>
              </a:buClr>
              <a:buSzTx/>
              <a:buFont typeface="Wingdings" panose="05000000000000000000" pitchFamily="2" charset="2"/>
              <a:buChar char="n"/>
            </a:pPr>
            <a:r>
              <a:rPr sz="2400" spc="50" dirty="0">
                <a:ln w="3175">
                  <a:noFill/>
                  <a:prstDash val="dash"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2.由无约束排尿到有约束排尿</a:t>
            </a:r>
            <a:endParaRPr sz="2400" spc="50" dirty="0">
              <a:ln w="3175">
                <a:noFill/>
                <a:prstDash val="dash"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85750" indent="-285750" algn="l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65000"/>
                  <a:lumOff val="35000"/>
                </a:schemeClr>
              </a:buClr>
              <a:buSzTx/>
              <a:buFont typeface="Wingdings" panose="05000000000000000000" pitchFamily="2" charset="2"/>
              <a:buChar char="n"/>
            </a:pPr>
            <a:r>
              <a:rPr sz="2400" spc="50" dirty="0">
                <a:ln w="3175">
                  <a:noFill/>
                  <a:prstDash val="dash"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由于婴幼儿神经系统发育不完善，对排尿的控制能力差，所以不易主动约束排尿，会有尿裤子、尿床等现象。幼儿1岁半以后，能够灵活地完成坐、站、走、蹲、起等动作，且能够用语言表达“要撒尿”的意愿，因此，这一时期可以开始训练其规律如厕，通过良好的训练，3岁的幼儿基本可以自主控制排尿，较少尿床、尿裤子。</a:t>
            </a:r>
            <a:endParaRPr sz="2400" spc="50" dirty="0">
              <a:ln w="3175">
                <a:noFill/>
                <a:prstDash val="dash"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Title 6"/>
          <p:cNvSpPr txBox="1"/>
          <p:nvPr>
            <p:custDataLst>
              <p:tags r:id="rId11"/>
            </p:custDataLst>
          </p:nvPr>
        </p:nvSpPr>
        <p:spPr>
          <a:xfrm>
            <a:off x="608399" y="172050"/>
            <a:ext cx="10974649" cy="6084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000" tIns="46800" rIns="90000" bIns="46800" anchor="b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3200" b="1" spc="150">
                <a:ln w="3175">
                  <a:noFill/>
                  <a:prstDash val="dash"/>
                </a:ln>
                <a:latin typeface="+mj-ea"/>
                <a:ea typeface="+mj-ea"/>
                <a:cs typeface="微软雅黑" panose="020B0503020204020204" charset="-122"/>
                <a:sym typeface="+mn-ea"/>
              </a:rPr>
              <a:t>二、婴幼儿泌尿系统的生理特点</a:t>
            </a:r>
            <a:endParaRPr lang="zh-CN" altLang="en-US" sz="3200" b="1" spc="150" dirty="0">
              <a:ln w="3175">
                <a:noFill/>
                <a:prstDash val="dash"/>
              </a:ln>
              <a:solidFill>
                <a:schemeClr val="tx1"/>
              </a:solidFill>
              <a:latin typeface="+mj-ea"/>
              <a:ea typeface="+mj-ea"/>
              <a:cs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77925" y="1724660"/>
            <a:ext cx="4745355" cy="737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50000"/>
              </a:lnSpc>
              <a:spcAft>
                <a:spcPts val="800"/>
              </a:spcAft>
              <a:buClr>
                <a:schemeClr val="tx1">
                  <a:lumMod val="65000"/>
                  <a:lumOff val="35000"/>
                </a:schemeClr>
              </a:buClr>
              <a:buSzTx/>
              <a:buFont typeface="Wingdings" panose="05000000000000000000" pitchFamily="2" charset="2"/>
            </a:pPr>
            <a:r>
              <a:rPr sz="2800" spc="5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（二）排尿的特点</a:t>
            </a:r>
            <a:endParaRPr sz="2800" spc="5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  <p:custDataLst>
      <p:tags r:id="rId12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7" name="图片 6"/>
          <p:cNvPicPr/>
          <p:nvPr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11471910" y="6186184"/>
            <a:ext cx="720090" cy="671816"/>
          </a:xfrm>
          <a:prstGeom prst="rect">
            <a:avLst/>
          </a:prstGeom>
        </p:spPr>
      </p:pic>
      <p:pic>
        <p:nvPicPr>
          <p:cNvPr id="8" name="图片 7"/>
          <p:cNvPicPr/>
          <p:nvPr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3" name="矩形 2"/>
          <p:cNvSpPr/>
          <p:nvPr>
            <p:custDataLst>
              <p:tags r:id="rId8"/>
            </p:custDataLst>
          </p:nvPr>
        </p:nvSpPr>
        <p:spPr>
          <a:xfrm>
            <a:off x="501015" y="1066165"/>
            <a:ext cx="11082020" cy="5679440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outerShdw blurRad="127000" dist="38100" dir="5400000" algn="t" rotWithShape="0">
              <a:schemeClr val="tx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6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4" name="文本框 3"/>
          <p:cNvSpPr txBox="1"/>
          <p:nvPr>
            <p:custDataLst>
              <p:tags r:id="rId9"/>
            </p:custDataLst>
          </p:nvPr>
        </p:nvSpPr>
        <p:spPr>
          <a:xfrm>
            <a:off x="720090" y="501650"/>
            <a:ext cx="11291570" cy="6219825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lstStyle/>
          <a:p>
            <a:pPr lvl="0" indent="0" algn="l" defTabSz="913765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65000"/>
                  <a:lumOff val="35000"/>
                </a:schemeClr>
              </a:buClr>
              <a:buSzTx/>
              <a:buFont typeface="Wingdings" panose="05000000000000000000" pitchFamily="2" charset="2"/>
              <a:buNone/>
            </a:pPr>
            <a:r>
              <a:rPr lang="en-US" sz="2800" spc="50" dirty="0" smtClean="0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（一）养成良好的排尿习惯</a:t>
            </a:r>
            <a:endParaRPr lang="en-US" sz="2800" spc="50" dirty="0" smtClean="0">
              <a:ln w="3175">
                <a:noFill/>
                <a:prstDash val="dash"/>
              </a:ln>
              <a:solidFill>
                <a:schemeClr val="tx1"/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342900" lvl="0" indent="-342900" algn="l" defTabSz="913765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65000"/>
                  <a:lumOff val="35000"/>
                </a:schemeClr>
              </a:buClr>
              <a:buSzTx/>
              <a:buFont typeface="Wingdings" panose="05000000000000000000" charset="0"/>
              <a:buChar char="n"/>
            </a:pPr>
            <a:r>
              <a:rPr lang="en-US" sz="2400" spc="50" dirty="0" smtClean="0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照护者应定时提醒婴幼儿排尿，尤其在组织活动及睡觉之前，但注意不要过于频繁让婴幼儿排尿，从而影响其正常的贮尿功能。</a:t>
            </a:r>
            <a:endParaRPr lang="en-US" sz="2400" spc="50" dirty="0" smtClean="0">
              <a:ln w="3175">
                <a:noFill/>
                <a:prstDash val="dash"/>
              </a:ln>
              <a:solidFill>
                <a:schemeClr val="tx1"/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342900" lvl="0" indent="-342900" algn="l" defTabSz="913765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65000"/>
                  <a:lumOff val="35000"/>
                </a:schemeClr>
              </a:buClr>
              <a:buSzTx/>
              <a:buFont typeface="Wingdings" panose="05000000000000000000" charset="0"/>
              <a:buChar char="n"/>
            </a:pPr>
            <a:r>
              <a:rPr lang="en-US" sz="2400" spc="50" dirty="0" smtClean="0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照护者不要让婴幼儿长时间憋尿，这样不仅影响代谢废物的及时排出，还容易引起尿道感染。</a:t>
            </a:r>
            <a:endParaRPr lang="en-US" sz="2400" spc="50" dirty="0" smtClean="0">
              <a:ln w="3175">
                <a:noFill/>
                <a:prstDash val="dash"/>
              </a:ln>
              <a:solidFill>
                <a:schemeClr val="tx1"/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342900" lvl="0" indent="-342900" algn="l" defTabSz="913765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65000"/>
                  <a:lumOff val="35000"/>
                </a:schemeClr>
              </a:buClr>
              <a:buSzTx/>
              <a:buFont typeface="Wingdings" panose="05000000000000000000" charset="0"/>
              <a:buChar char="n"/>
            </a:pPr>
            <a:r>
              <a:rPr lang="en-US" sz="2400" spc="50" dirty="0" smtClean="0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照护者可以在婴幼儿具备主动约束排尿的意识和能力后，对其进行排尿训练，帮助幼儿建立健康、有规律的排尿习惯。</a:t>
            </a:r>
            <a:endParaRPr lang="en-US" sz="2400" spc="50" dirty="0" smtClean="0">
              <a:ln w="3175">
                <a:noFill/>
                <a:prstDash val="dash"/>
              </a:ln>
              <a:solidFill>
                <a:schemeClr val="tx1"/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" name="Title 6"/>
          <p:cNvSpPr txBox="1"/>
          <p:nvPr>
            <p:custDataLst>
              <p:tags r:id="rId10"/>
            </p:custDataLst>
          </p:nvPr>
        </p:nvSpPr>
        <p:spPr>
          <a:xfrm>
            <a:off x="608399" y="153000"/>
            <a:ext cx="10974649" cy="6084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000" tIns="46800" rIns="90000" bIns="46800" anchor="b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3200" b="1" spc="150">
                <a:ln w="3175">
                  <a:noFill/>
                  <a:prstDash val="dash"/>
                </a:ln>
                <a:latin typeface="+mj-ea"/>
                <a:ea typeface="+mj-ea"/>
                <a:cs typeface="微软雅黑" panose="020B0503020204020204" charset="-122"/>
                <a:sym typeface="+mn-ea"/>
              </a:rPr>
              <a:t>三</a:t>
            </a:r>
            <a:r>
              <a:rPr lang="zh-CN" altLang="en-US" sz="3200" b="1" spc="150">
                <a:ln w="3175">
                  <a:noFill/>
                  <a:prstDash val="dash"/>
                </a:ln>
                <a:latin typeface="+mj-ea"/>
                <a:ea typeface="+mj-ea"/>
                <a:cs typeface="微软雅黑" panose="020B0503020204020204" charset="-122"/>
                <a:sym typeface="+mn-ea"/>
              </a:rPr>
              <a:t>、婴幼儿泌尿系统的卫生保健</a:t>
            </a:r>
            <a:endParaRPr lang="zh-CN" altLang="en-US" sz="3200" b="1" spc="150">
              <a:ln w="3175">
                <a:noFill/>
                <a:prstDash val="dash"/>
              </a:ln>
              <a:latin typeface="+mj-ea"/>
              <a:ea typeface="+mj-ea"/>
              <a:cs typeface="微软雅黑" panose="020B0503020204020204" charset="-122"/>
              <a:sym typeface="+mn-ea"/>
            </a:endParaRPr>
          </a:p>
        </p:txBody>
      </p:sp>
    </p:spTree>
    <p:custDataLst>
      <p:tags r:id="rId11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7" name="图片 6"/>
          <p:cNvPicPr/>
          <p:nvPr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11471910" y="6186184"/>
            <a:ext cx="720090" cy="671816"/>
          </a:xfrm>
          <a:prstGeom prst="rect">
            <a:avLst/>
          </a:prstGeom>
        </p:spPr>
      </p:pic>
      <p:pic>
        <p:nvPicPr>
          <p:cNvPr id="8" name="图片 7"/>
          <p:cNvPicPr/>
          <p:nvPr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3" name="矩形 2"/>
          <p:cNvSpPr/>
          <p:nvPr>
            <p:custDataLst>
              <p:tags r:id="rId8"/>
            </p:custDataLst>
          </p:nvPr>
        </p:nvSpPr>
        <p:spPr>
          <a:xfrm>
            <a:off x="501015" y="1066165"/>
            <a:ext cx="11082020" cy="5298440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outerShdw blurRad="127000" dist="38100" dir="5400000" algn="t" rotWithShape="0">
              <a:schemeClr val="tx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6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4" name="文本框 3"/>
          <p:cNvSpPr txBox="1"/>
          <p:nvPr>
            <p:custDataLst>
              <p:tags r:id="rId9"/>
            </p:custDataLst>
          </p:nvPr>
        </p:nvSpPr>
        <p:spPr>
          <a:xfrm>
            <a:off x="720090" y="913765"/>
            <a:ext cx="10405745" cy="5272405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lstStyle/>
          <a:p>
            <a:pPr lvl="0" indent="0" algn="l" defTabSz="913765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65000"/>
                  <a:lumOff val="35000"/>
                </a:schemeClr>
              </a:buClr>
              <a:buSzTx/>
              <a:buFont typeface="Wingdings" panose="05000000000000000000" pitchFamily="2" charset="2"/>
              <a:buNone/>
            </a:pPr>
            <a:r>
              <a:rPr lang="en-US" sz="2800" spc="50" dirty="0" smtClean="0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（二）提供充足的水分</a:t>
            </a:r>
            <a:endParaRPr lang="en-US" sz="2800" spc="50" dirty="0" smtClean="0">
              <a:ln w="3175">
                <a:noFill/>
                <a:prstDash val="dash"/>
              </a:ln>
              <a:solidFill>
                <a:schemeClr val="tx1"/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457200" lvl="0" indent="-457200" algn="l" defTabSz="913765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65000"/>
                  <a:lumOff val="35000"/>
                </a:schemeClr>
              </a:buClr>
              <a:buSzTx/>
              <a:buFont typeface="Wingdings" panose="05000000000000000000" charset="0"/>
              <a:buChar char="n"/>
            </a:pPr>
            <a:r>
              <a:rPr lang="en-US" sz="2400" spc="50" dirty="0" smtClean="0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婴幼儿摄入充足的水分，一方面可以充分溶解体内的代谢废物，使代谢废物及时排出体外；另一方面可以产生大量的尿液，而尿液具有清洁尿道的作用，自上而下排出，从而可以减少尿道感染。</a:t>
            </a:r>
            <a:endParaRPr lang="en-US" sz="2400" spc="50" dirty="0" smtClean="0">
              <a:ln w="3175">
                <a:noFill/>
                <a:prstDash val="dash"/>
              </a:ln>
              <a:solidFill>
                <a:schemeClr val="tx1"/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" name="Title 6"/>
          <p:cNvSpPr txBox="1"/>
          <p:nvPr>
            <p:custDataLst>
              <p:tags r:id="rId10"/>
            </p:custDataLst>
          </p:nvPr>
        </p:nvSpPr>
        <p:spPr>
          <a:xfrm>
            <a:off x="608399" y="153000"/>
            <a:ext cx="10974649" cy="6084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000" tIns="46800" rIns="90000" bIns="46800" anchor="b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3200" b="1" spc="150">
                <a:ln w="3175">
                  <a:noFill/>
                  <a:prstDash val="dash"/>
                </a:ln>
                <a:latin typeface="+mj-ea"/>
                <a:ea typeface="+mj-ea"/>
                <a:cs typeface="微软雅黑" panose="020B0503020204020204" charset="-122"/>
                <a:sym typeface="+mn-ea"/>
              </a:rPr>
              <a:t>三</a:t>
            </a:r>
            <a:r>
              <a:rPr lang="zh-CN" altLang="en-US" sz="3200" b="1" spc="150">
                <a:ln w="3175">
                  <a:noFill/>
                  <a:prstDash val="dash"/>
                </a:ln>
                <a:latin typeface="+mj-ea"/>
                <a:ea typeface="+mj-ea"/>
                <a:cs typeface="微软雅黑" panose="020B0503020204020204" charset="-122"/>
                <a:sym typeface="+mn-ea"/>
              </a:rPr>
              <a:t>、婴幼儿泌尿系统的卫生保健</a:t>
            </a:r>
            <a:endParaRPr lang="zh-CN" altLang="en-US" sz="3200" b="1" spc="150">
              <a:ln w="3175">
                <a:noFill/>
                <a:prstDash val="dash"/>
              </a:ln>
              <a:latin typeface="+mj-ea"/>
              <a:ea typeface="+mj-ea"/>
              <a:cs typeface="微软雅黑" panose="020B0503020204020204" charset="-122"/>
              <a:sym typeface="+mn-ea"/>
            </a:endParaRPr>
          </a:p>
        </p:txBody>
      </p:sp>
    </p:spTree>
    <p:custDataLst>
      <p:tags r:id="rId11"/>
    </p:custData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7" name="图片 6"/>
          <p:cNvPicPr/>
          <p:nvPr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11471910" y="6186184"/>
            <a:ext cx="720090" cy="671816"/>
          </a:xfrm>
          <a:prstGeom prst="rect">
            <a:avLst/>
          </a:prstGeom>
        </p:spPr>
      </p:pic>
      <p:pic>
        <p:nvPicPr>
          <p:cNvPr id="8" name="图片 7"/>
          <p:cNvPicPr/>
          <p:nvPr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3" name="矩形 2"/>
          <p:cNvSpPr/>
          <p:nvPr>
            <p:custDataLst>
              <p:tags r:id="rId8"/>
            </p:custDataLst>
          </p:nvPr>
        </p:nvSpPr>
        <p:spPr>
          <a:xfrm>
            <a:off x="501015" y="1066165"/>
            <a:ext cx="11082020" cy="5298440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outerShdw blurRad="127000" dist="38100" dir="5400000" algn="t" rotWithShape="0">
              <a:schemeClr val="tx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6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4" name="文本框 3"/>
          <p:cNvSpPr txBox="1"/>
          <p:nvPr>
            <p:custDataLst>
              <p:tags r:id="rId9"/>
            </p:custDataLst>
          </p:nvPr>
        </p:nvSpPr>
        <p:spPr>
          <a:xfrm>
            <a:off x="720090" y="913765"/>
            <a:ext cx="10405745" cy="5272405"/>
          </a:xfrm>
          <a:prstGeom prst="rect">
            <a:avLst/>
          </a:prstGeom>
          <a:noFill/>
        </p:spPr>
        <p:txBody>
          <a:bodyPr wrap="square" rtlCol="0" anchor="ctr" anchorCtr="0">
            <a:normAutofit fontScale="90000"/>
          </a:bodyPr>
          <a:lstStyle/>
          <a:p>
            <a:pPr lvl="0" indent="0" algn="l" defTabSz="913765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65000"/>
                  <a:lumOff val="35000"/>
                </a:schemeClr>
              </a:buClr>
              <a:buSzTx/>
              <a:buFont typeface="Wingdings" panose="05000000000000000000" pitchFamily="2" charset="2"/>
              <a:buNone/>
            </a:pPr>
            <a:r>
              <a:rPr lang="en-US" sz="2800" spc="50" dirty="0" smtClean="0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（三）保持清洁卫生，避免尿路感染</a:t>
            </a:r>
            <a:endParaRPr lang="en-US" sz="2800" spc="50" dirty="0" smtClean="0">
              <a:ln w="3175">
                <a:noFill/>
                <a:prstDash val="dash"/>
              </a:ln>
              <a:solidFill>
                <a:schemeClr val="tx1"/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342900" lvl="0" indent="-342900" algn="l" defTabSz="913765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65000"/>
                  <a:lumOff val="35000"/>
                </a:schemeClr>
              </a:buClr>
              <a:buSzTx/>
              <a:buFont typeface="Wingdings" panose="05000000000000000000" charset="0"/>
              <a:buChar char="n"/>
            </a:pPr>
            <a:r>
              <a:rPr lang="en-US" sz="2800" spc="50" dirty="0" smtClean="0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婴幼儿使用的厕所和坐便器应每天消毒，以免病菌传播。</a:t>
            </a:r>
            <a:endParaRPr lang="en-US" sz="2800" spc="50" dirty="0" smtClean="0">
              <a:ln w="3175">
                <a:noFill/>
                <a:prstDash val="dash"/>
              </a:ln>
              <a:solidFill>
                <a:schemeClr val="tx1"/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342900" lvl="0" indent="-342900" algn="l" defTabSz="913765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65000"/>
                  <a:lumOff val="35000"/>
                </a:schemeClr>
              </a:buClr>
              <a:buSzTx/>
              <a:buFont typeface="Wingdings" panose="05000000000000000000" charset="0"/>
              <a:buChar char="n"/>
            </a:pPr>
            <a:r>
              <a:rPr lang="en-US" sz="2800" spc="50" dirty="0" smtClean="0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每晚睡前为婴幼儿清洗会阴部，且要有专用的毛巾、清洁盆等，用后及时消毒。</a:t>
            </a:r>
            <a:endParaRPr lang="en-US" sz="2800" spc="50" dirty="0" smtClean="0">
              <a:ln w="3175">
                <a:noFill/>
                <a:prstDash val="dash"/>
              </a:ln>
              <a:solidFill>
                <a:schemeClr val="tx1"/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342900" lvl="0" indent="-342900" algn="l" defTabSz="913765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65000"/>
                  <a:lumOff val="35000"/>
                </a:schemeClr>
              </a:buClr>
              <a:buSzTx/>
              <a:buFont typeface="Wingdings" panose="05000000000000000000" charset="0"/>
              <a:buChar char="n"/>
            </a:pPr>
            <a:r>
              <a:rPr lang="en-US" sz="2800" spc="50" dirty="0" smtClean="0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及时为婴幼儿更换尿布，不穿开裆裤。</a:t>
            </a:r>
            <a:endParaRPr lang="en-US" sz="2800" spc="50" dirty="0" smtClean="0">
              <a:ln w="3175">
                <a:noFill/>
                <a:prstDash val="dash"/>
              </a:ln>
              <a:solidFill>
                <a:schemeClr val="tx1"/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342900" lvl="0" indent="-342900" algn="l" defTabSz="913765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65000"/>
                  <a:lumOff val="35000"/>
                </a:schemeClr>
              </a:buClr>
              <a:buSzTx/>
              <a:buFont typeface="Wingdings" panose="05000000000000000000" charset="0"/>
              <a:buChar char="n"/>
            </a:pPr>
            <a:r>
              <a:rPr lang="en-US" sz="2800" spc="50" dirty="0" smtClean="0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婴幼儿便后，用柔软、洁净的手纸从前往后为其擦屁股。</a:t>
            </a:r>
            <a:endParaRPr lang="en-US" sz="2800" spc="50" dirty="0" smtClean="0">
              <a:ln w="3175">
                <a:noFill/>
                <a:prstDash val="dash"/>
              </a:ln>
              <a:solidFill>
                <a:schemeClr val="tx1"/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342900" lvl="0" indent="-342900" algn="l" defTabSz="913765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65000"/>
                  <a:lumOff val="35000"/>
                </a:schemeClr>
              </a:buClr>
              <a:buSzTx/>
              <a:buFont typeface="Wingdings" panose="05000000000000000000" charset="0"/>
              <a:buChar char="n"/>
            </a:pPr>
            <a:r>
              <a:rPr lang="en-US" sz="2800" spc="50" dirty="0" smtClean="0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注意观察婴幼儿的排尿情况，有利于及时发现泌尿系统疾病。正常的尿液透明且呈淡黄色。如若出现尿液异常情况请及时就医。</a:t>
            </a:r>
            <a:endParaRPr lang="en-US" sz="2800" spc="50" dirty="0" smtClean="0">
              <a:ln w="3175">
                <a:noFill/>
                <a:prstDash val="dash"/>
              </a:ln>
              <a:solidFill>
                <a:schemeClr val="tx1"/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" name="Title 6"/>
          <p:cNvSpPr txBox="1"/>
          <p:nvPr>
            <p:custDataLst>
              <p:tags r:id="rId10"/>
            </p:custDataLst>
          </p:nvPr>
        </p:nvSpPr>
        <p:spPr>
          <a:xfrm>
            <a:off x="608399" y="153000"/>
            <a:ext cx="10974649" cy="6084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000" tIns="46800" rIns="90000" bIns="46800" anchor="b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3200" b="1" spc="150">
                <a:ln w="3175">
                  <a:noFill/>
                  <a:prstDash val="dash"/>
                </a:ln>
                <a:latin typeface="+mj-ea"/>
                <a:ea typeface="+mj-ea"/>
                <a:cs typeface="微软雅黑" panose="020B0503020204020204" charset="-122"/>
                <a:sym typeface="+mn-ea"/>
              </a:rPr>
              <a:t>三</a:t>
            </a:r>
            <a:r>
              <a:rPr lang="zh-CN" altLang="en-US" sz="3200" b="1" spc="150">
                <a:ln w="3175">
                  <a:noFill/>
                  <a:prstDash val="dash"/>
                </a:ln>
                <a:latin typeface="+mj-ea"/>
                <a:ea typeface="+mj-ea"/>
                <a:cs typeface="微软雅黑" panose="020B0503020204020204" charset="-122"/>
                <a:sym typeface="+mn-ea"/>
              </a:rPr>
              <a:t>、婴幼儿泌尿系统的卫生保健</a:t>
            </a:r>
            <a:endParaRPr lang="zh-CN" altLang="en-US" sz="3200" b="1" spc="150">
              <a:ln w="3175">
                <a:noFill/>
                <a:prstDash val="dash"/>
              </a:ln>
              <a:latin typeface="+mj-ea"/>
              <a:ea typeface="+mj-ea"/>
              <a:cs typeface="微软雅黑" panose="020B0503020204020204" charset="-122"/>
              <a:sym typeface="+mn-ea"/>
            </a:endParaRPr>
          </a:p>
        </p:txBody>
      </p:sp>
    </p:spTree>
    <p:custDataLst>
      <p:tags r:id="rId11"/>
    </p:custData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>
            <p:custDataLst>
              <p:tags r:id="rId1"/>
            </p:custDataLst>
          </p:nvPr>
        </p:nvSpPr>
        <p:spPr>
          <a:xfrm>
            <a:off x="0" y="608400"/>
            <a:ext cx="12192000" cy="56412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6" name="图片 5"/>
          <p:cNvPicPr/>
          <p:nvPr>
            <p:custDataLst>
              <p:tags r:id="rId2"/>
            </p:custDataLst>
          </p:nvPr>
        </p:nvPicPr>
        <p:blipFill>
          <a:blip r:embed="rId3" r:link="rId4"/>
          <a:stretch>
            <a:fillRect/>
          </a:stretch>
        </p:blipFill>
        <p:spPr>
          <a:xfrm>
            <a:off x="10571797" y="5346414"/>
            <a:ext cx="1620202" cy="1511586"/>
          </a:xfrm>
          <a:prstGeom prst="rect">
            <a:avLst/>
          </a:prstGeom>
        </p:spPr>
      </p:pic>
      <p:pic>
        <p:nvPicPr>
          <p:cNvPr id="7" name="图片 6"/>
          <p:cNvPicPr/>
          <p:nvPr>
            <p:custDataLst>
              <p:tags r:id="rId5"/>
            </p:custDataLst>
          </p:nvPr>
        </p:nvPicPr>
        <p:blipFill>
          <a:blip r:embed="rId6" r:link="rId7"/>
          <a:stretch>
            <a:fillRect/>
          </a:stretch>
        </p:blipFill>
        <p:spPr>
          <a:xfrm>
            <a:off x="0" y="5749061"/>
            <a:ext cx="1620202" cy="1108939"/>
          </a:xfrm>
          <a:prstGeom prst="rect">
            <a:avLst/>
          </a:prstGeom>
        </p:spPr>
      </p:pic>
      <p:sp>
        <p:nvSpPr>
          <p:cNvPr id="3" name="Title 6"/>
          <p:cNvSpPr txBox="1"/>
          <p:nvPr>
            <p:custDataLst>
              <p:tags r:id="rId8"/>
            </p:custDataLst>
          </p:nvPr>
        </p:nvSpPr>
        <p:spPr>
          <a:xfrm>
            <a:off x="195525" y="1770310"/>
            <a:ext cx="1228780" cy="44172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vert="eaVert" wrap="square" lIns="90170" tIns="46990" rIns="90170" bIns="4699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10000"/>
              </a:lnSpc>
              <a:defRPr/>
            </a:pPr>
            <a:r>
              <a:rPr lang="zh-CN" altLang="en-US" sz="4000" b="1" spc="100">
                <a:uFillTx/>
                <a:latin typeface="+mj-ea"/>
                <a:ea typeface="+mj-ea"/>
                <a:sym typeface="+mn-ea"/>
              </a:rPr>
              <a:t>岗位情景练习</a:t>
            </a:r>
            <a:endParaRPr lang="zh-CN" altLang="en-US" sz="4000" b="1" spc="100" dirty="0">
              <a:ln w="3175">
                <a:noFill/>
                <a:prstDash val="dash"/>
              </a:ln>
              <a:solidFill>
                <a:schemeClr val="tx1">
                  <a:lumMod val="75000"/>
                  <a:lumOff val="25000"/>
                </a:schemeClr>
              </a:solidFill>
              <a:uFillTx/>
              <a:latin typeface="+mj-ea"/>
              <a:ea typeface="+mj-ea"/>
              <a:cs typeface="微软雅黑" panose="020B0503020204020204" charset="-122"/>
              <a:sym typeface="+mn-ea"/>
            </a:endParaRPr>
          </a:p>
        </p:txBody>
      </p:sp>
      <p:sp>
        <p:nvSpPr>
          <p:cNvPr id="4" name="Title 6"/>
          <p:cNvSpPr txBox="1"/>
          <p:nvPr>
            <p:custDataLst>
              <p:tags r:id="rId9"/>
            </p:custDataLst>
          </p:nvPr>
        </p:nvSpPr>
        <p:spPr>
          <a:xfrm>
            <a:off x="1682115" y="636835"/>
            <a:ext cx="8983220" cy="44172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vert="eaVert" wrap="square" lIns="90170" tIns="46990" rIns="90170" bIns="46990" anchor="t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>
              <a:lnSpc>
                <a:spcPct val="200000"/>
              </a:lnSpc>
            </a:pPr>
            <a:br>
              <a:rPr lang="zh-CN" altLang="en-US" sz="1600" spc="100">
                <a:uFillTx/>
                <a:latin typeface="+mj-ea"/>
                <a:ea typeface="+mj-ea"/>
                <a:sym typeface="+mn-ea"/>
              </a:rPr>
            </a:br>
            <a:endParaRPr lang="zh-CN" altLang="en-US" sz="1600" spc="100" dirty="0">
              <a:uFillTx/>
              <a:latin typeface="+mj-ea"/>
              <a:ea typeface="+mj-ea"/>
              <a:sym typeface="+mn-ea"/>
            </a:endParaRPr>
          </a:p>
          <a:p>
            <a:pPr>
              <a:lnSpc>
                <a:spcPct val="200000"/>
              </a:lnSpc>
            </a:pPr>
            <a:endParaRPr lang="zh-CN" altLang="en-US" sz="1600" spc="3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2" name="标题 4"/>
          <p:cNvSpPr>
            <a:spLocks noGrp="1"/>
          </p:cNvSpPr>
          <p:nvPr>
            <p:custDataLst>
              <p:tags r:id="rId10"/>
            </p:custDataLst>
          </p:nvPr>
        </p:nvSpPr>
        <p:spPr>
          <a:xfrm>
            <a:off x="2018665" y="1059180"/>
            <a:ext cx="9436735" cy="2660650"/>
          </a:xfrm>
          <a:prstGeom prst="rect">
            <a:avLst/>
          </a:prstGeom>
        </p:spPr>
        <p:txBody>
          <a:bodyPr vert="horz" wrap="square" lIns="91440" tIns="45720" rIns="91440" bIns="45720" rtlCol="0" anchor="b" anchorCtr="0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Pts val="4400"/>
              <a:buFont typeface="Arial" panose="020B0604020202020204" pitchFamily="34" charset="0"/>
              <a:buNone/>
              <a:defRPr sz="4400" b="0" u="none" strike="noStrike" kern="1200" cap="none" spc="400" normalizeH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乐喵体W" panose="00020600040101010101" pitchFamily="18" charset="-122"/>
                <a:cs typeface="+mj-cs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zh-CN" altLang="en-US" sz="2400" b="1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情景练习1</a:t>
            </a:r>
            <a:r>
              <a:rPr lang="zh-CN" altLang="en-US" sz="24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：一些老人认为：“孩子越早把尿越好，这样就可以从小养成定时排尿的好习惯。”</a:t>
            </a:r>
            <a:endParaRPr lang="zh-CN" altLang="en-US" sz="2400" spc="1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algn="just">
              <a:lnSpc>
                <a:spcPct val="150000"/>
              </a:lnSpc>
            </a:pPr>
            <a:endParaRPr lang="zh-CN" altLang="en-US" sz="2400" spc="1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8" name="文本框 7"/>
          <p:cNvSpPr txBox="1"/>
          <p:nvPr>
            <p:custDataLst>
              <p:tags r:id="rId11"/>
            </p:custDataLst>
          </p:nvPr>
        </p:nvSpPr>
        <p:spPr>
          <a:xfrm>
            <a:off x="2215515" y="4302760"/>
            <a:ext cx="8355965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50000"/>
              </a:lnSpc>
              <a:buClrTx/>
              <a:buSzTx/>
              <a:buFontTx/>
            </a:pPr>
            <a:r>
              <a:rPr lang="zh-CN" altLang="en-US" sz="2800" spc="100" dirty="0">
                <a:solidFill>
                  <a:srgbClr val="C00000"/>
                </a:solidFill>
                <a:uFillTx/>
                <a:latin typeface="+mj-ea"/>
                <a:ea typeface="+mj-ea"/>
                <a:sym typeface="+mn-ea"/>
              </a:rPr>
              <a:t>问题：作为保教工作者，针对“把尿多大开始”这一问题，你会如何对家长进行指导？</a:t>
            </a:r>
            <a:endParaRPr lang="zh-CN" altLang="en-US" sz="2800" spc="100" dirty="0">
              <a:solidFill>
                <a:srgbClr val="C00000"/>
              </a:solidFill>
              <a:uFillTx/>
              <a:latin typeface="+mj-ea"/>
              <a:ea typeface="+mj-ea"/>
              <a:cs typeface="+mj-ea"/>
              <a:sym typeface="+mn-ea"/>
            </a:endParaRPr>
          </a:p>
        </p:txBody>
      </p:sp>
    </p:spTree>
    <p:custDataLst>
      <p:tags r:id="rId1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2" grpId="2"/>
      <p:bldP spid="2" grpId="3"/>
      <p:bldP spid="2" grpId="4"/>
      <p:bldP spid="2" grpId="5"/>
      <p:bldP spid="2" grpId="6"/>
      <p:bldP spid="2" grpId="7"/>
      <p:bldP spid="8" grpId="0"/>
      <p:bldP spid="8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>
            <p:custDataLst>
              <p:tags r:id="rId1"/>
            </p:custDataLst>
          </p:nvPr>
        </p:nvSpPr>
        <p:spPr>
          <a:xfrm>
            <a:off x="0" y="608400"/>
            <a:ext cx="12192000" cy="56412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6" name="图片 5"/>
          <p:cNvPicPr/>
          <p:nvPr>
            <p:custDataLst>
              <p:tags r:id="rId2"/>
            </p:custDataLst>
          </p:nvPr>
        </p:nvPicPr>
        <p:blipFill>
          <a:blip r:embed="rId3" r:link="rId4"/>
          <a:stretch>
            <a:fillRect/>
          </a:stretch>
        </p:blipFill>
        <p:spPr>
          <a:xfrm>
            <a:off x="10571797" y="5346414"/>
            <a:ext cx="1620202" cy="1511586"/>
          </a:xfrm>
          <a:prstGeom prst="rect">
            <a:avLst/>
          </a:prstGeom>
        </p:spPr>
      </p:pic>
      <p:pic>
        <p:nvPicPr>
          <p:cNvPr id="7" name="图片 6"/>
          <p:cNvPicPr/>
          <p:nvPr>
            <p:custDataLst>
              <p:tags r:id="rId5"/>
            </p:custDataLst>
          </p:nvPr>
        </p:nvPicPr>
        <p:blipFill>
          <a:blip r:embed="rId6" r:link="rId7"/>
          <a:stretch>
            <a:fillRect/>
          </a:stretch>
        </p:blipFill>
        <p:spPr>
          <a:xfrm>
            <a:off x="0" y="5749061"/>
            <a:ext cx="1620202" cy="1108939"/>
          </a:xfrm>
          <a:prstGeom prst="rect">
            <a:avLst/>
          </a:prstGeom>
        </p:spPr>
      </p:pic>
      <p:sp>
        <p:nvSpPr>
          <p:cNvPr id="3" name="Title 6"/>
          <p:cNvSpPr txBox="1"/>
          <p:nvPr>
            <p:custDataLst>
              <p:tags r:id="rId8"/>
            </p:custDataLst>
          </p:nvPr>
        </p:nvSpPr>
        <p:spPr>
          <a:xfrm>
            <a:off x="195525" y="1770310"/>
            <a:ext cx="1228780" cy="44172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vert="eaVert" wrap="square" lIns="90170" tIns="46990" rIns="90170" bIns="4699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10000"/>
              </a:lnSpc>
              <a:defRPr/>
            </a:pPr>
            <a:r>
              <a:rPr lang="zh-CN" altLang="en-US" sz="4000" b="1" spc="100">
                <a:uFillTx/>
                <a:latin typeface="+mj-ea"/>
                <a:ea typeface="+mj-ea"/>
                <a:sym typeface="+mn-ea"/>
              </a:rPr>
              <a:t>岗位情景练习</a:t>
            </a:r>
            <a:endParaRPr lang="zh-CN" altLang="en-US" sz="4000" b="1" spc="100" dirty="0">
              <a:ln w="3175">
                <a:noFill/>
                <a:prstDash val="dash"/>
              </a:ln>
              <a:solidFill>
                <a:schemeClr val="tx1">
                  <a:lumMod val="75000"/>
                  <a:lumOff val="25000"/>
                </a:schemeClr>
              </a:solidFill>
              <a:uFillTx/>
              <a:latin typeface="+mj-ea"/>
              <a:ea typeface="+mj-ea"/>
              <a:cs typeface="微软雅黑" panose="020B0503020204020204" charset="-122"/>
              <a:sym typeface="+mn-ea"/>
            </a:endParaRPr>
          </a:p>
        </p:txBody>
      </p:sp>
      <p:sp>
        <p:nvSpPr>
          <p:cNvPr id="4" name="Title 6"/>
          <p:cNvSpPr txBox="1"/>
          <p:nvPr>
            <p:custDataLst>
              <p:tags r:id="rId9"/>
            </p:custDataLst>
          </p:nvPr>
        </p:nvSpPr>
        <p:spPr>
          <a:xfrm>
            <a:off x="1682115" y="636835"/>
            <a:ext cx="8983220" cy="44172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vert="eaVert" wrap="square" lIns="90170" tIns="46990" rIns="90170" bIns="46990" anchor="t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>
              <a:lnSpc>
                <a:spcPct val="200000"/>
              </a:lnSpc>
            </a:pPr>
            <a:br>
              <a:rPr lang="zh-CN" altLang="en-US" sz="1600" spc="100">
                <a:uFillTx/>
                <a:latin typeface="+mj-ea"/>
                <a:ea typeface="+mj-ea"/>
                <a:sym typeface="+mn-ea"/>
              </a:rPr>
            </a:br>
            <a:endParaRPr lang="zh-CN" altLang="en-US" sz="1600" spc="100" dirty="0">
              <a:uFillTx/>
              <a:latin typeface="+mj-ea"/>
              <a:ea typeface="+mj-ea"/>
              <a:sym typeface="+mn-ea"/>
            </a:endParaRPr>
          </a:p>
          <a:p>
            <a:pPr>
              <a:lnSpc>
                <a:spcPct val="200000"/>
              </a:lnSpc>
            </a:pPr>
            <a:endParaRPr lang="zh-CN" altLang="en-US" sz="1600" spc="3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2" name="标题 4"/>
          <p:cNvSpPr>
            <a:spLocks noGrp="1"/>
          </p:cNvSpPr>
          <p:nvPr>
            <p:custDataLst>
              <p:tags r:id="rId10"/>
            </p:custDataLst>
          </p:nvPr>
        </p:nvSpPr>
        <p:spPr>
          <a:xfrm>
            <a:off x="1946275" y="1317625"/>
            <a:ext cx="9436735" cy="2660650"/>
          </a:xfrm>
          <a:prstGeom prst="rect">
            <a:avLst/>
          </a:prstGeom>
        </p:spPr>
        <p:txBody>
          <a:bodyPr vert="horz" wrap="square" lIns="91440" tIns="45720" rIns="91440" bIns="45720" rtlCol="0" anchor="b" anchorCtr="0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Pts val="4400"/>
              <a:buFont typeface="Arial" panose="020B0604020202020204" pitchFamily="34" charset="0"/>
              <a:buNone/>
              <a:defRPr sz="4400" b="0" u="none" strike="noStrike" kern="1200" cap="none" spc="400" normalizeH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乐喵体W" panose="00020600040101010101" pitchFamily="18" charset="-122"/>
                <a:cs typeface="+mj-cs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zh-CN" altLang="en-US" sz="2400" b="1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情景练习2</a:t>
            </a:r>
            <a:r>
              <a:rPr lang="zh-CN" altLang="en-US" sz="24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：近期，迪迪爸爸为了让即将3岁的迪迪少尿床，晚上迪迪喊着要喝水的时候只让他喝几小口，一晚上喊迪迪好几次让他起来上厕所等。</a:t>
            </a:r>
            <a:endParaRPr lang="zh-CN" altLang="en-US" sz="2400" spc="1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algn="just">
              <a:lnSpc>
                <a:spcPct val="150000"/>
              </a:lnSpc>
            </a:pPr>
            <a:endParaRPr lang="zh-CN" altLang="en-US" sz="2400" spc="1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8" name="文本框 7"/>
          <p:cNvSpPr txBox="1"/>
          <p:nvPr>
            <p:custDataLst>
              <p:tags r:id="rId11"/>
            </p:custDataLst>
          </p:nvPr>
        </p:nvSpPr>
        <p:spPr>
          <a:xfrm>
            <a:off x="2215515" y="3876675"/>
            <a:ext cx="8355965" cy="2030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50000"/>
              </a:lnSpc>
              <a:buClrTx/>
              <a:buSzTx/>
              <a:buFontTx/>
            </a:pPr>
            <a:r>
              <a:rPr lang="zh-CN" altLang="en-US" sz="2800" spc="100" dirty="0">
                <a:solidFill>
                  <a:srgbClr val="C00000"/>
                </a:solidFill>
                <a:uFillTx/>
                <a:latin typeface="+mj-ea"/>
                <a:ea typeface="+mj-ea"/>
                <a:sym typeface="+mn-ea"/>
              </a:rPr>
              <a:t>问题：迪迪爸爸的做法正确吗？为什么？作为保教工作者，你会如何提出建议方法，正确引导婴幼儿少尿床。</a:t>
            </a:r>
            <a:endParaRPr lang="zh-CN" altLang="en-US" sz="2800" spc="100" dirty="0">
              <a:solidFill>
                <a:srgbClr val="C00000"/>
              </a:solidFill>
              <a:uFillTx/>
              <a:latin typeface="+mj-ea"/>
              <a:ea typeface="+mj-ea"/>
              <a:cs typeface="+mj-ea"/>
              <a:sym typeface="+mn-ea"/>
            </a:endParaRPr>
          </a:p>
        </p:txBody>
      </p:sp>
    </p:spTree>
    <p:custDataLst>
      <p:tags r:id="rId1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2" grpId="2"/>
      <p:bldP spid="2" grpId="3"/>
      <p:bldP spid="2" grpId="4"/>
      <p:bldP spid="2" grpId="5"/>
      <p:bldP spid="2" grpId="6"/>
      <p:bldP spid="2" grpId="7"/>
      <p:bldP spid="8" grpId="0"/>
      <p:bldP spid="8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 idx="13"/>
            <p:custDataLst>
              <p:tags r:id="rId1"/>
            </p:custDataLst>
          </p:nvPr>
        </p:nvSpPr>
        <p:spPr>
          <a:xfrm>
            <a:off x="6989128" y="2842578"/>
            <a:ext cx="4359910" cy="1172210"/>
          </a:xfrm>
        </p:spPr>
        <p:txBody>
          <a:bodyPr/>
          <a:lstStyle/>
          <a:p>
            <a:r>
              <a:rPr lang="zh-CN" altLang="en-US"/>
              <a:t>下次见！</a:t>
            </a:r>
            <a:endParaRPr lang="zh-CN" altLang="en-US"/>
          </a:p>
        </p:txBody>
      </p:sp>
    </p:spTree>
    <p:custDataLst>
      <p:tags r:id="rId2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ctrTitle" idx="14"/>
            <p:custDataLst>
              <p:tags r:id="rId1"/>
            </p:custDataLst>
          </p:nvPr>
        </p:nvSpPr>
        <p:spPr>
          <a:xfrm>
            <a:off x="2808605" y="3555365"/>
            <a:ext cx="9109710" cy="2660650"/>
          </a:xfrm>
        </p:spPr>
        <p:txBody>
          <a:bodyPr>
            <a:no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800" b="1" spc="100" dirty="0">
                <a:solidFill>
                  <a:schemeClr val="tx1"/>
                </a:solidFill>
                <a:latin typeface="+mj-ea"/>
                <a:ea typeface="+mj-ea"/>
                <a:cs typeface="+mn-cs"/>
                <a:sym typeface="+mn-ea"/>
              </a:rPr>
              <a:t>一、教学目标</a:t>
            </a:r>
            <a:br>
              <a:rPr lang="zh-CN" altLang="en-US" sz="2800" spc="100" dirty="0">
                <a:solidFill>
                  <a:schemeClr val="tx1"/>
                </a:solidFill>
                <a:latin typeface="+mj-ea"/>
                <a:ea typeface="+mj-ea"/>
                <a:cs typeface="+mn-cs"/>
                <a:sym typeface="+mn-ea"/>
              </a:rPr>
            </a:br>
            <a:r>
              <a:rPr lang="zh-CN" altLang="en-US" sz="2400" b="1" spc="1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知识目标：</a:t>
            </a:r>
            <a:br>
              <a:rPr lang="zh-CN" altLang="en-US" sz="2400" spc="100" dirty="0">
                <a:solidFill>
                  <a:srgbClr val="C00000"/>
                </a:solidFill>
                <a:latin typeface="+mj-ea"/>
                <a:ea typeface="+mj-ea"/>
                <a:cs typeface="+mn-cs"/>
                <a:sym typeface="+mn-ea"/>
              </a:rPr>
            </a:br>
            <a:r>
              <a:rPr lang="zh-CN" altLang="en-US" sz="24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1.了解婴幼儿泌尿系统的组成和发育特点；</a:t>
            </a:r>
            <a:br>
              <a:rPr lang="zh-CN" altLang="en-US" sz="24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</a:br>
            <a:r>
              <a:rPr lang="zh-CN" altLang="en-US" sz="24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2.掌握婴幼儿泌尿系统保育要点。</a:t>
            </a:r>
            <a:br>
              <a:rPr lang="zh-CN" altLang="en-US" sz="2400" spc="100" dirty="0">
                <a:solidFill>
                  <a:schemeClr val="tx1"/>
                </a:solidFill>
                <a:latin typeface="+mj-ea"/>
                <a:ea typeface="+mj-ea"/>
                <a:cs typeface="+mn-cs"/>
                <a:sym typeface="+mn-ea"/>
              </a:rPr>
            </a:br>
            <a:r>
              <a:rPr lang="zh-CN" altLang="en-US" sz="2400" b="1" spc="1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能力目标：</a:t>
            </a:r>
            <a:r>
              <a:rPr lang="zh-CN" altLang="en-US" sz="2400" spc="100" dirty="0">
                <a:solidFill>
                  <a:srgbClr val="C00000"/>
                </a:solidFill>
                <a:latin typeface="+mj-ea"/>
                <a:ea typeface="+mj-ea"/>
                <a:cs typeface="+mn-cs"/>
                <a:sym typeface="+mn-ea"/>
              </a:rPr>
              <a:t>	</a:t>
            </a:r>
            <a:br>
              <a:rPr lang="zh-CN" altLang="en-US" sz="2400" spc="100" dirty="0">
                <a:solidFill>
                  <a:schemeClr val="tx1"/>
                </a:solidFill>
                <a:latin typeface="+mj-ea"/>
                <a:ea typeface="+mj-ea"/>
                <a:cs typeface="+mn-cs"/>
                <a:sym typeface="+mn-ea"/>
              </a:rPr>
            </a:br>
            <a:r>
              <a:rPr lang="zh-CN" altLang="en-US" sz="24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1.能解释说明泌尿系统的组成，以及在学前儿童身体中的位置和对应技能；</a:t>
            </a:r>
            <a:br>
              <a:rPr lang="zh-CN" altLang="en-US" sz="24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</a:br>
            <a:r>
              <a:rPr lang="zh-CN" altLang="en-US" sz="24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2.能根据婴幼儿的泌尿系统特点设计组织活动。</a:t>
            </a:r>
            <a:br>
              <a:rPr lang="zh-CN" altLang="en-US" sz="2400" spc="100" dirty="0">
                <a:solidFill>
                  <a:schemeClr val="tx1"/>
                </a:solidFill>
                <a:latin typeface="+mj-ea"/>
                <a:ea typeface="+mj-ea"/>
                <a:cs typeface="+mn-cs"/>
                <a:sym typeface="+mn-ea"/>
              </a:rPr>
            </a:br>
            <a:r>
              <a:rPr lang="zh-CN" altLang="en-US" sz="2400" b="1" spc="1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素质目标：</a:t>
            </a:r>
            <a:r>
              <a:rPr lang="zh-CN" altLang="en-US" sz="2400" spc="100" dirty="0">
                <a:solidFill>
                  <a:srgbClr val="C00000"/>
                </a:solidFill>
                <a:latin typeface="+mj-ea"/>
                <a:ea typeface="+mj-ea"/>
                <a:cs typeface="+mn-cs"/>
                <a:sym typeface="+mn-ea"/>
              </a:rPr>
              <a:t>	</a:t>
            </a:r>
            <a:br>
              <a:rPr lang="zh-CN" altLang="en-US" sz="2400" spc="100" dirty="0">
                <a:solidFill>
                  <a:schemeClr val="tx1"/>
                </a:solidFill>
                <a:latin typeface="+mj-ea"/>
                <a:ea typeface="+mj-ea"/>
                <a:cs typeface="+mn-cs"/>
                <a:sym typeface="+mn-ea"/>
              </a:rPr>
            </a:br>
            <a:r>
              <a:rPr lang="zh-CN" altLang="en-US" sz="24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能在操作中关心和保护好幼儿，树立起精技善育的照护理念，认同敬业、友善的价值观，发扬责任心、爱心、细心的职业精神。</a:t>
            </a:r>
            <a:r>
              <a:rPr lang="zh-CN" altLang="en-US" sz="2400" spc="100" dirty="0">
                <a:solidFill>
                  <a:schemeClr val="tx1"/>
                </a:solidFill>
                <a:latin typeface="+mj-ea"/>
                <a:ea typeface="+mj-ea"/>
                <a:cs typeface="+mn-cs"/>
                <a:sym typeface="+mn-ea"/>
              </a:rPr>
              <a:t> </a:t>
            </a:r>
            <a:endParaRPr lang="zh-CN" altLang="en-US" sz="2400" spc="100" dirty="0">
              <a:solidFill>
                <a:schemeClr val="tx1"/>
              </a:solidFill>
              <a:latin typeface="+mj-ea"/>
              <a:ea typeface="+mj-ea"/>
              <a:cs typeface="+mn-cs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5" grpId="2"/>
      <p:bldP spid="5" grpId="3"/>
      <p:bldP spid="5" grpId="4"/>
      <p:bldP spid="5" grpId="5"/>
      <p:bldP spid="5" grpId="6"/>
      <p:bldP spid="5" grpId="7"/>
      <p:bldP spid="5" grpId="8"/>
      <p:bldP spid="5" grpId="9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26" name="图片 25"/>
          <p:cNvPicPr/>
          <p:nvPr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11471910" y="6186184"/>
            <a:ext cx="720090" cy="671816"/>
          </a:xfrm>
          <a:prstGeom prst="rect">
            <a:avLst/>
          </a:prstGeom>
        </p:spPr>
      </p:pic>
      <p:pic>
        <p:nvPicPr>
          <p:cNvPr id="27" name="图片 26"/>
          <p:cNvPicPr/>
          <p:nvPr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11" name="Title 6"/>
          <p:cNvSpPr txBox="1"/>
          <p:nvPr>
            <p:custDataLst>
              <p:tags r:id="rId8"/>
            </p:custDataLst>
          </p:nvPr>
        </p:nvSpPr>
        <p:spPr>
          <a:xfrm>
            <a:off x="608399" y="153000"/>
            <a:ext cx="10974649" cy="6084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170" tIns="46990" rIns="90170" bIns="46990" anchor="b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3200" b="1" spc="150">
                <a:ln w="3175">
                  <a:noFill/>
                  <a:prstDash val="dash"/>
                </a:ln>
                <a:latin typeface="+mj-ea"/>
                <a:ea typeface="+mj-ea"/>
                <a:cs typeface="微软雅黑" panose="020B0503020204020204" charset="-122"/>
                <a:sym typeface="+mn-ea"/>
              </a:rPr>
              <a:t>课前答疑</a:t>
            </a:r>
            <a:endParaRPr lang="zh-CN" altLang="en-US" sz="3200" b="1" spc="150" dirty="0">
              <a:ln w="3175">
                <a:noFill/>
                <a:prstDash val="dash"/>
              </a:ln>
              <a:solidFill>
                <a:schemeClr val="dk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幼圆" panose="02010509060101010101" pitchFamily="49" charset="-122"/>
              <a:cs typeface="微软雅黑" panose="020B0503020204020204" charset="-122"/>
            </a:endParaRPr>
          </a:p>
        </p:txBody>
      </p:sp>
      <p:sp>
        <p:nvSpPr>
          <p:cNvPr id="2" name="圆角矩形标注 1"/>
          <p:cNvSpPr/>
          <p:nvPr/>
        </p:nvSpPr>
        <p:spPr>
          <a:xfrm>
            <a:off x="2216150" y="1527175"/>
            <a:ext cx="7505700" cy="3324225"/>
          </a:xfrm>
          <a:prstGeom prst="wedgeRoundRectCallout">
            <a:avLst>
              <a:gd name="adj1" fmla="val -51082"/>
              <a:gd name="adj2" fmla="val 73323"/>
              <a:gd name="adj3" fmla="val 16667"/>
            </a:avLst>
          </a:prstGeom>
          <a:gradFill>
            <a:gsLst>
              <a:gs pos="50000">
                <a:srgbClr val="97C8E1"/>
              </a:gs>
              <a:gs pos="0">
                <a:srgbClr val="BADAEB"/>
              </a:gs>
              <a:gs pos="100000">
                <a:srgbClr val="74B5D6"/>
              </a:gs>
            </a:gsLst>
            <a:lin scaled="1"/>
          </a:gra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p>
            <a:pPr indent="304800" fontAlgn="auto">
              <a:lnSpc>
                <a:spcPct val="150000"/>
              </a:lnSpc>
            </a:pPr>
            <a:r>
              <a:rPr lang="zh-CN" altLang="en-US" sz="3200" spc="100" dirty="0">
                <a:solidFill>
                  <a:schemeClr val="tx1"/>
                </a:solidFill>
                <a:uFillTx/>
                <a:latin typeface="+mj-ea"/>
                <a:ea typeface="+mj-ea"/>
                <a:sym typeface="+mn-ea"/>
              </a:rPr>
              <a:t>工作单</a:t>
            </a:r>
            <a:r>
              <a:rPr lang="en-US" altLang="zh-CN" sz="3200" spc="100" dirty="0">
                <a:solidFill>
                  <a:schemeClr val="tx1"/>
                </a:solidFill>
                <a:uFillTx/>
                <a:latin typeface="+mj-ea"/>
                <a:ea typeface="+mj-ea"/>
                <a:sym typeface="+mn-ea"/>
              </a:rPr>
              <a:t>1 </a:t>
            </a:r>
            <a:r>
              <a:rPr lang="zh-CN" altLang="en-US" sz="3200" spc="100" dirty="0">
                <a:solidFill>
                  <a:schemeClr val="tx1"/>
                </a:solidFill>
                <a:uFillTx/>
                <a:latin typeface="+mj-ea"/>
                <a:ea typeface="+mj-ea"/>
                <a:sym typeface="+mn-ea"/>
              </a:rPr>
              <a:t>：</a:t>
            </a:r>
            <a:endParaRPr lang="zh-CN" altLang="en-US" sz="3200" b="0" spc="100" dirty="0">
              <a:solidFill>
                <a:schemeClr val="tx1"/>
              </a:solidFill>
              <a:uFillTx/>
              <a:latin typeface="+mj-ea"/>
              <a:ea typeface="+mj-ea"/>
            </a:endParaRPr>
          </a:p>
          <a:p>
            <a:pPr indent="304800" fontAlgn="auto">
              <a:lnSpc>
                <a:spcPct val="150000"/>
              </a:lnSpc>
            </a:pPr>
            <a:r>
              <a:rPr lang="zh-CN" altLang="en-US" sz="3200" spc="100" dirty="0">
                <a:solidFill>
                  <a:schemeClr val="tx1"/>
                </a:solidFill>
                <a:uFillTx/>
                <a:latin typeface="+mj-ea"/>
                <a:ea typeface="+mj-ea"/>
                <a:sym typeface="+mn-ea"/>
              </a:rPr>
              <a:t>婴幼儿泌尿系统由哪几部分构成？其生理特点是什么？保育人员在照护婴幼儿的过程中要注意哪些问题？</a:t>
            </a:r>
            <a:endParaRPr lang="zh-CN" altLang="en-US" sz="3200" spc="100" dirty="0">
              <a:solidFill>
                <a:schemeClr val="tx1"/>
              </a:solidFill>
              <a:uFillTx/>
              <a:latin typeface="+mj-ea"/>
              <a:ea typeface="+mj-ea"/>
              <a:sym typeface="+mn-ea"/>
            </a:endParaRPr>
          </a:p>
        </p:txBody>
      </p:sp>
    </p:spTree>
    <p:custDataLst>
      <p:tags r:id="rId9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文本框 5"/>
          <p:cNvSpPr txBox="1"/>
          <p:nvPr>
            <p:custDataLst>
              <p:tags r:id="rId1"/>
            </p:custDataLst>
          </p:nvPr>
        </p:nvSpPr>
        <p:spPr>
          <a:xfrm>
            <a:off x="614362" y="2260600"/>
            <a:ext cx="697033" cy="834080"/>
          </a:xfrm>
          <a:prstGeom prst="rect">
            <a:avLst/>
          </a:prstGeom>
          <a:noFill/>
        </p:spPr>
        <p:txBody>
          <a:bodyPr wrap="square" rtlCol="0">
            <a:no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buClrTx/>
              <a:buSzTx/>
              <a:buFontTx/>
            </a:pPr>
            <a:r>
              <a:rPr lang="en-US" altLang="zh-CN" sz="4000" b="1" dirty="0">
                <a:solidFill>
                  <a:schemeClr val="accent2"/>
                </a:solidFill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1.</a:t>
            </a:r>
            <a:endParaRPr lang="en-US" altLang="zh-CN" sz="4000" b="1" dirty="0">
              <a:solidFill>
                <a:schemeClr val="accent2"/>
              </a:solidFill>
              <a:latin typeface="Arial" panose="020B0604020202020204" pitchFamily="34" charset="0"/>
              <a:ea typeface="幼圆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89" name="文本框 88"/>
          <p:cNvSpPr txBox="1"/>
          <p:nvPr>
            <p:custDataLst>
              <p:tags r:id="rId2"/>
            </p:custDataLst>
          </p:nvPr>
        </p:nvSpPr>
        <p:spPr>
          <a:xfrm>
            <a:off x="1390650" y="2350770"/>
            <a:ext cx="6047105" cy="473075"/>
          </a:xfrm>
          <a:prstGeom prst="rect">
            <a:avLst/>
          </a:prstGeom>
          <a:noFill/>
        </p:spPr>
        <p:txBody>
          <a:bodyPr wrap="square" lIns="91440" tIns="45720" rIns="91440" bIns="0" anchor="b">
            <a:noAutofit/>
          </a:bodyPr>
          <a:lstStyle/>
          <a:p>
            <a:r>
              <a:rPr lang="zh-CN" altLang="en-US" sz="3200" b="1" spc="20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泌尿系统的组成和功能</a:t>
            </a:r>
            <a:endParaRPr lang="zh-CN" altLang="en-US" sz="3200" b="1" spc="200">
              <a:solidFill>
                <a:schemeClr val="tx1">
                  <a:lumMod val="85000"/>
                  <a:lumOff val="1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59" name="文本框 58"/>
          <p:cNvSpPr txBox="1"/>
          <p:nvPr>
            <p:custDataLst>
              <p:tags r:id="rId3"/>
            </p:custDataLst>
          </p:nvPr>
        </p:nvSpPr>
        <p:spPr>
          <a:xfrm>
            <a:off x="1210627" y="577215"/>
            <a:ext cx="4897120" cy="645160"/>
          </a:xfrm>
          <a:prstGeom prst="rect">
            <a:avLst/>
          </a:prstGeom>
          <a:noFill/>
        </p:spPr>
        <p:txBody>
          <a:bodyPr wrap="square" rtlCol="0" anchor="b" anchorCtr="0">
            <a:normAutofit/>
          </a:bodyPr>
          <a:lstStyle/>
          <a:p>
            <a:pPr algn="l"/>
            <a:r>
              <a:rPr lang="zh-CN" altLang="en-US" sz="3600" spc="60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乐喵体W" panose="00020600040101010101" pitchFamily="18" charset="-122"/>
                <a:sym typeface="Arial" panose="020B0604020202020204" pitchFamily="34" charset="0"/>
              </a:rPr>
              <a:t>目录/CONTENTS</a:t>
            </a:r>
            <a:endParaRPr lang="zh-CN" altLang="en-US" sz="3600" spc="600" dirty="0">
              <a:solidFill>
                <a:schemeClr val="tx1">
                  <a:lumMod val="85000"/>
                  <a:lumOff val="15000"/>
                </a:schemeClr>
              </a:solidFill>
              <a:uFillTx/>
              <a:latin typeface="Arial" panose="020B0604020202020204" pitchFamily="34" charset="0"/>
              <a:ea typeface="汉仪乐喵体W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4" name="文本框 5"/>
          <p:cNvSpPr txBox="1"/>
          <p:nvPr>
            <p:custDataLst>
              <p:tags r:id="rId4"/>
            </p:custDataLst>
          </p:nvPr>
        </p:nvSpPr>
        <p:spPr>
          <a:xfrm>
            <a:off x="614362" y="3471220"/>
            <a:ext cx="697033" cy="834080"/>
          </a:xfrm>
          <a:prstGeom prst="rect">
            <a:avLst/>
          </a:prstGeom>
          <a:noFill/>
        </p:spPr>
        <p:txBody>
          <a:bodyPr wrap="square" rtlCol="0">
            <a:no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4000" b="1" dirty="0">
                <a:solidFill>
                  <a:schemeClr val="accent2"/>
                </a:solidFill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2.</a:t>
            </a:r>
            <a:endParaRPr lang="en-US" altLang="zh-CN" sz="4000" b="1" dirty="0">
              <a:solidFill>
                <a:schemeClr val="accent2"/>
              </a:solidFill>
              <a:latin typeface="Arial" panose="020B0604020202020204" pitchFamily="34" charset="0"/>
              <a:ea typeface="幼圆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6" name="文本框 5"/>
          <p:cNvSpPr txBox="1"/>
          <p:nvPr>
            <p:custDataLst>
              <p:tags r:id="rId5"/>
            </p:custDataLst>
          </p:nvPr>
        </p:nvSpPr>
        <p:spPr>
          <a:xfrm>
            <a:off x="1401445" y="3651250"/>
            <a:ext cx="6144260" cy="473075"/>
          </a:xfrm>
          <a:prstGeom prst="rect">
            <a:avLst/>
          </a:prstGeom>
          <a:noFill/>
        </p:spPr>
        <p:txBody>
          <a:bodyPr wrap="square" lIns="91440" tIns="45720" rIns="91440" bIns="0" anchor="b"/>
          <a:lstStyle/>
          <a:p>
            <a:pPr algn="l">
              <a:buClrTx/>
              <a:buSzTx/>
              <a:buFontTx/>
            </a:pPr>
            <a:r>
              <a:rPr lang="zh-CN" altLang="en-US" sz="3200" b="1" spc="20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婴幼儿泌尿系统的生理特点</a:t>
            </a:r>
            <a:endParaRPr lang="zh-CN" altLang="en-US" sz="3200" b="1" spc="200">
              <a:solidFill>
                <a:schemeClr val="tx1">
                  <a:lumMod val="85000"/>
                  <a:lumOff val="1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" name="文本框 5"/>
          <p:cNvSpPr txBox="1"/>
          <p:nvPr>
            <p:custDataLst>
              <p:tags r:id="rId6"/>
            </p:custDataLst>
          </p:nvPr>
        </p:nvSpPr>
        <p:spPr>
          <a:xfrm>
            <a:off x="619442" y="4725980"/>
            <a:ext cx="697033" cy="834080"/>
          </a:xfrm>
          <a:prstGeom prst="rect">
            <a:avLst/>
          </a:prstGeom>
          <a:noFill/>
        </p:spPr>
        <p:txBody>
          <a:bodyPr wrap="square" rtlCol="0">
            <a:noAutofit/>
            <a:scene3d>
              <a:camera prst="orthographicFront"/>
              <a:lightRig rig="threePt" dir="t"/>
            </a:scene3d>
            <a:sp3d contourW="12700"/>
          </a:bodyPr>
          <a:p>
            <a:pPr algn="ctr"/>
            <a:r>
              <a:rPr lang="en-US" altLang="zh-CN" sz="4000" b="1" dirty="0">
                <a:solidFill>
                  <a:schemeClr val="accent2"/>
                </a:solidFill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3.</a:t>
            </a:r>
            <a:endParaRPr lang="en-US" altLang="zh-CN" sz="4000" b="1" dirty="0">
              <a:solidFill>
                <a:schemeClr val="accent2"/>
              </a:solidFill>
              <a:latin typeface="Arial" panose="020B0604020202020204" pitchFamily="34" charset="0"/>
              <a:ea typeface="幼圆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>
            <p:custDataLst>
              <p:tags r:id="rId7"/>
            </p:custDataLst>
          </p:nvPr>
        </p:nvSpPr>
        <p:spPr>
          <a:xfrm>
            <a:off x="1406525" y="4906010"/>
            <a:ext cx="6144260" cy="473075"/>
          </a:xfrm>
          <a:prstGeom prst="rect">
            <a:avLst/>
          </a:prstGeom>
          <a:noFill/>
        </p:spPr>
        <p:txBody>
          <a:bodyPr wrap="square" lIns="91440" tIns="45720" rIns="91440" bIns="0" anchor="b"/>
          <a:p>
            <a:pPr algn="l">
              <a:buClrTx/>
              <a:buSzTx/>
              <a:buFontTx/>
            </a:pPr>
            <a:r>
              <a:rPr lang="zh-CN" altLang="en-US" sz="3200" b="1" spc="20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婴幼儿泌尿系统的卫生保健</a:t>
            </a:r>
            <a:endParaRPr lang="zh-CN" altLang="en-US" sz="3200" b="1" spc="200">
              <a:solidFill>
                <a:schemeClr val="tx1">
                  <a:lumMod val="85000"/>
                  <a:lumOff val="1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</p:spTree>
    <p:custDataLst>
      <p:tags r:id="rId8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10" name="图片 9"/>
          <p:cNvPicPr/>
          <p:nvPr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11471910" y="6186184"/>
            <a:ext cx="720090" cy="671816"/>
          </a:xfrm>
          <a:prstGeom prst="rect">
            <a:avLst/>
          </a:prstGeom>
        </p:spPr>
      </p:pic>
      <p:pic>
        <p:nvPicPr>
          <p:cNvPr id="11" name="图片 10"/>
          <p:cNvPicPr/>
          <p:nvPr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3" name="折角形 33"/>
          <p:cNvSpPr/>
          <p:nvPr>
            <p:custDataLst>
              <p:tags r:id="rId8"/>
            </p:custDataLst>
          </p:nvPr>
        </p:nvSpPr>
        <p:spPr>
          <a:xfrm>
            <a:off x="660400" y="1907540"/>
            <a:ext cx="10811510" cy="3969385"/>
          </a:xfrm>
          <a:prstGeom prst="foldedCorner">
            <a:avLst>
              <a:gd name="adj" fmla="val 16445"/>
            </a:avLst>
          </a:prstGeom>
          <a:solidFill>
            <a:schemeClr val="bg2"/>
          </a:solidFill>
          <a:ln>
            <a:noFill/>
          </a:ln>
          <a:effectLst>
            <a:outerShdw blurRad="127000" dist="38100" dir="5400000" algn="t" rotWithShape="0">
              <a:schemeClr val="tx1">
                <a:lumMod val="95000"/>
                <a:lumOff val="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4" name="任意多边形 8"/>
          <p:cNvSpPr/>
          <p:nvPr>
            <p:custDataLst>
              <p:tags r:id="rId9"/>
            </p:custDataLst>
          </p:nvPr>
        </p:nvSpPr>
        <p:spPr>
          <a:xfrm>
            <a:off x="918565" y="1591374"/>
            <a:ext cx="462915" cy="664845"/>
          </a:xfrm>
          <a:custGeom>
            <a:avLst/>
            <a:gdLst>
              <a:gd name="connsiteX0" fmla="*/ 0 w 1500"/>
              <a:gd name="connsiteY0" fmla="*/ 0 h 1449"/>
              <a:gd name="connsiteX1" fmla="*/ 1500 w 1500"/>
              <a:gd name="connsiteY1" fmla="*/ 0 h 1449"/>
              <a:gd name="connsiteX2" fmla="*/ 1500 w 1500"/>
              <a:gd name="connsiteY2" fmla="*/ 1449 h 1449"/>
              <a:gd name="connsiteX3" fmla="*/ 768 w 1500"/>
              <a:gd name="connsiteY3" fmla="*/ 1098 h 1449"/>
              <a:gd name="connsiteX4" fmla="*/ 0 w 1500"/>
              <a:gd name="connsiteY4" fmla="*/ 1449 h 1449"/>
              <a:gd name="connsiteX5" fmla="*/ 0 w 1500"/>
              <a:gd name="connsiteY5" fmla="*/ 0 h 14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00" h="1449">
                <a:moveTo>
                  <a:pt x="0" y="0"/>
                </a:moveTo>
                <a:lnTo>
                  <a:pt x="1500" y="0"/>
                </a:lnTo>
                <a:lnTo>
                  <a:pt x="1500" y="1449"/>
                </a:lnTo>
                <a:lnTo>
                  <a:pt x="768" y="1098"/>
                </a:lnTo>
                <a:lnTo>
                  <a:pt x="0" y="144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5" name="Title 6"/>
          <p:cNvSpPr txBox="1"/>
          <p:nvPr>
            <p:custDataLst>
              <p:tags r:id="rId10"/>
            </p:custDataLst>
          </p:nvPr>
        </p:nvSpPr>
        <p:spPr>
          <a:xfrm>
            <a:off x="608330" y="2482850"/>
            <a:ext cx="10512425" cy="281241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72000" tIns="0" rIns="72000" bIns="0" anchor="ctr" anchorCtr="0"/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285750" indent="-285750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Char char="n"/>
            </a:pPr>
            <a:r>
              <a:rPr sz="2400" spc="50" dirty="0">
                <a:ln w="3175">
                  <a:noFill/>
                  <a:prstDash val="dash"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泌尿系统由肾脏、输尿管、膀胱以及尿道组成。肾脏的功能是生成尿，输尿管、膀胱和尿道是排尿通道，膀胱还能暂时储存尿液，泌尿系统主要功能是排出体内多余水分、代谢废物等。</a:t>
            </a:r>
            <a:endParaRPr sz="2400" spc="50" dirty="0">
              <a:ln w="3175">
                <a:noFill/>
                <a:prstDash val="dash"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Title 6"/>
          <p:cNvSpPr txBox="1"/>
          <p:nvPr>
            <p:custDataLst>
              <p:tags r:id="rId11"/>
            </p:custDataLst>
          </p:nvPr>
        </p:nvSpPr>
        <p:spPr>
          <a:xfrm>
            <a:off x="608399" y="172050"/>
            <a:ext cx="10974649" cy="6084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000" tIns="46800" rIns="90000" bIns="46800" anchor="b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3200" b="1" spc="150" dirty="0">
                <a:ln w="3175">
                  <a:noFill/>
                  <a:prstDash val="dash"/>
                </a:ln>
                <a:solidFill>
                  <a:schemeClr val="tx1"/>
                </a:solidFill>
                <a:latin typeface="+mj-ea"/>
                <a:ea typeface="+mj-ea"/>
                <a:cs typeface="微软雅黑" panose="020B0503020204020204" charset="-122"/>
              </a:rPr>
              <a:t>一、泌尿系统的组成和功能</a:t>
            </a:r>
            <a:endParaRPr lang="zh-CN" altLang="en-US" sz="3200" b="1" spc="150" dirty="0">
              <a:ln w="3175">
                <a:noFill/>
                <a:prstDash val="dash"/>
              </a:ln>
              <a:solidFill>
                <a:schemeClr val="tx1"/>
              </a:solidFill>
              <a:latin typeface="+mj-ea"/>
              <a:ea typeface="+mj-ea"/>
              <a:cs typeface="微软雅黑" panose="020B0503020204020204" charset="-122"/>
            </a:endParaRPr>
          </a:p>
        </p:txBody>
      </p:sp>
    </p:spTree>
    <p:custDataLst>
      <p:tags r:id="rId12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10" name="图片 9"/>
          <p:cNvPicPr/>
          <p:nvPr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11471910" y="6186184"/>
            <a:ext cx="720090" cy="671816"/>
          </a:xfrm>
          <a:prstGeom prst="rect">
            <a:avLst/>
          </a:prstGeom>
        </p:spPr>
      </p:pic>
      <p:pic>
        <p:nvPicPr>
          <p:cNvPr id="11" name="图片 10"/>
          <p:cNvPicPr/>
          <p:nvPr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3" name="折角形 33"/>
          <p:cNvSpPr/>
          <p:nvPr>
            <p:custDataLst>
              <p:tags r:id="rId8"/>
            </p:custDataLst>
          </p:nvPr>
        </p:nvSpPr>
        <p:spPr>
          <a:xfrm>
            <a:off x="660400" y="1907540"/>
            <a:ext cx="10811510" cy="3969385"/>
          </a:xfrm>
          <a:prstGeom prst="foldedCorner">
            <a:avLst>
              <a:gd name="adj" fmla="val 16445"/>
            </a:avLst>
          </a:prstGeom>
          <a:solidFill>
            <a:schemeClr val="bg2"/>
          </a:solidFill>
          <a:ln>
            <a:noFill/>
          </a:ln>
          <a:effectLst>
            <a:outerShdw blurRad="127000" dist="38100" dir="5400000" algn="t" rotWithShape="0">
              <a:schemeClr val="tx1">
                <a:lumMod val="95000"/>
                <a:lumOff val="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4" name="任意多边形 8"/>
          <p:cNvSpPr/>
          <p:nvPr>
            <p:custDataLst>
              <p:tags r:id="rId9"/>
            </p:custDataLst>
          </p:nvPr>
        </p:nvSpPr>
        <p:spPr>
          <a:xfrm>
            <a:off x="918565" y="1591374"/>
            <a:ext cx="462915" cy="664845"/>
          </a:xfrm>
          <a:custGeom>
            <a:avLst/>
            <a:gdLst>
              <a:gd name="connsiteX0" fmla="*/ 0 w 1500"/>
              <a:gd name="connsiteY0" fmla="*/ 0 h 1449"/>
              <a:gd name="connsiteX1" fmla="*/ 1500 w 1500"/>
              <a:gd name="connsiteY1" fmla="*/ 0 h 1449"/>
              <a:gd name="connsiteX2" fmla="*/ 1500 w 1500"/>
              <a:gd name="connsiteY2" fmla="*/ 1449 h 1449"/>
              <a:gd name="connsiteX3" fmla="*/ 768 w 1500"/>
              <a:gd name="connsiteY3" fmla="*/ 1098 h 1449"/>
              <a:gd name="connsiteX4" fmla="*/ 0 w 1500"/>
              <a:gd name="connsiteY4" fmla="*/ 1449 h 1449"/>
              <a:gd name="connsiteX5" fmla="*/ 0 w 1500"/>
              <a:gd name="connsiteY5" fmla="*/ 0 h 14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00" h="1449">
                <a:moveTo>
                  <a:pt x="0" y="0"/>
                </a:moveTo>
                <a:lnTo>
                  <a:pt x="1500" y="0"/>
                </a:lnTo>
                <a:lnTo>
                  <a:pt x="1500" y="1449"/>
                </a:lnTo>
                <a:lnTo>
                  <a:pt x="768" y="1098"/>
                </a:lnTo>
                <a:lnTo>
                  <a:pt x="0" y="144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5" name="Title 6"/>
          <p:cNvSpPr txBox="1"/>
          <p:nvPr>
            <p:custDataLst>
              <p:tags r:id="rId10"/>
            </p:custDataLst>
          </p:nvPr>
        </p:nvSpPr>
        <p:spPr>
          <a:xfrm>
            <a:off x="608330" y="2482850"/>
            <a:ext cx="10421620" cy="281241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72000" tIns="0" rIns="72000" bIns="0" anchor="ctr" anchorCtr="0"/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285750" indent="-285750" algn="l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65000"/>
                  <a:lumOff val="35000"/>
                </a:schemeClr>
              </a:buClr>
              <a:buSzTx/>
              <a:buFont typeface="Wingdings" panose="05000000000000000000" pitchFamily="2" charset="2"/>
              <a:buChar char="n"/>
            </a:pPr>
            <a:r>
              <a:rPr sz="2400" spc="50" dirty="0">
                <a:ln w="3175">
                  <a:noFill/>
                  <a:prstDash val="dash"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1.肾脏</a:t>
            </a:r>
            <a:endParaRPr sz="2400" spc="50" dirty="0">
              <a:ln w="3175">
                <a:noFill/>
                <a:prstDash val="dash"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85750" indent="-285750" algn="l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65000"/>
                  <a:lumOff val="35000"/>
                </a:schemeClr>
              </a:buClr>
              <a:buSzTx/>
              <a:buFont typeface="Wingdings" panose="05000000000000000000" pitchFamily="2" charset="2"/>
              <a:buChar char="n"/>
            </a:pPr>
            <a:r>
              <a:rPr sz="2400" spc="50" dirty="0">
                <a:ln w="3175">
                  <a:noFill/>
                  <a:prstDash val="dash"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婴幼儿的肾发育不成熟，吸收和排泄功能较差，需要充足的水分溶解体内代谢废物；浓缩尿液能力不足，水负荷过大时容易出现水肿。</a:t>
            </a:r>
            <a:endParaRPr sz="2400" spc="50" dirty="0">
              <a:ln w="3175">
                <a:noFill/>
                <a:prstDash val="dash"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Title 6"/>
          <p:cNvSpPr txBox="1"/>
          <p:nvPr>
            <p:custDataLst>
              <p:tags r:id="rId11"/>
            </p:custDataLst>
          </p:nvPr>
        </p:nvSpPr>
        <p:spPr>
          <a:xfrm>
            <a:off x="608399" y="172050"/>
            <a:ext cx="10974649" cy="6084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000" tIns="46800" rIns="90000" bIns="46800" anchor="b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3200" b="1" spc="150">
                <a:ln w="3175">
                  <a:noFill/>
                  <a:prstDash val="dash"/>
                </a:ln>
                <a:latin typeface="+mj-ea"/>
                <a:ea typeface="+mj-ea"/>
                <a:cs typeface="微软雅黑" panose="020B0503020204020204" charset="-122"/>
                <a:sym typeface="+mn-ea"/>
              </a:rPr>
              <a:t>二、婴幼儿泌尿系统的生理特点</a:t>
            </a:r>
            <a:endParaRPr lang="zh-CN" altLang="en-US" sz="3200" b="1" spc="150" dirty="0">
              <a:ln w="3175">
                <a:noFill/>
                <a:prstDash val="dash"/>
              </a:ln>
              <a:solidFill>
                <a:schemeClr val="tx1"/>
              </a:solidFill>
              <a:latin typeface="+mj-ea"/>
              <a:ea typeface="+mj-ea"/>
              <a:cs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177925" y="1724660"/>
            <a:ext cx="4745355" cy="737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50000"/>
              </a:lnSpc>
              <a:spcAft>
                <a:spcPts val="800"/>
              </a:spcAft>
              <a:buClr>
                <a:schemeClr val="tx1">
                  <a:lumMod val="65000"/>
                  <a:lumOff val="35000"/>
                </a:schemeClr>
              </a:buClr>
              <a:buSzTx/>
              <a:buFont typeface="Wingdings" panose="05000000000000000000" pitchFamily="2" charset="2"/>
            </a:pPr>
            <a:r>
              <a:rPr sz="2800" spc="5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（一）器官的特点</a:t>
            </a:r>
            <a:endParaRPr sz="2800" spc="5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  <p:custDataLst>
      <p:tags r:id="rId12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10" name="图片 9"/>
          <p:cNvPicPr/>
          <p:nvPr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11471910" y="6186184"/>
            <a:ext cx="720090" cy="671816"/>
          </a:xfrm>
          <a:prstGeom prst="rect">
            <a:avLst/>
          </a:prstGeom>
        </p:spPr>
      </p:pic>
      <p:pic>
        <p:nvPicPr>
          <p:cNvPr id="11" name="图片 10"/>
          <p:cNvPicPr/>
          <p:nvPr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3" name="折角形 33"/>
          <p:cNvSpPr/>
          <p:nvPr>
            <p:custDataLst>
              <p:tags r:id="rId8"/>
            </p:custDataLst>
          </p:nvPr>
        </p:nvSpPr>
        <p:spPr>
          <a:xfrm>
            <a:off x="660400" y="1907540"/>
            <a:ext cx="10811510" cy="3969385"/>
          </a:xfrm>
          <a:prstGeom prst="foldedCorner">
            <a:avLst>
              <a:gd name="adj" fmla="val 16445"/>
            </a:avLst>
          </a:prstGeom>
          <a:solidFill>
            <a:schemeClr val="bg2"/>
          </a:solidFill>
          <a:ln>
            <a:noFill/>
          </a:ln>
          <a:effectLst>
            <a:outerShdw blurRad="127000" dist="38100" dir="5400000" algn="t" rotWithShape="0">
              <a:schemeClr val="tx1">
                <a:lumMod val="95000"/>
                <a:lumOff val="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4" name="任意多边形 8"/>
          <p:cNvSpPr/>
          <p:nvPr>
            <p:custDataLst>
              <p:tags r:id="rId9"/>
            </p:custDataLst>
          </p:nvPr>
        </p:nvSpPr>
        <p:spPr>
          <a:xfrm>
            <a:off x="918565" y="1591374"/>
            <a:ext cx="462915" cy="664845"/>
          </a:xfrm>
          <a:custGeom>
            <a:avLst/>
            <a:gdLst>
              <a:gd name="connsiteX0" fmla="*/ 0 w 1500"/>
              <a:gd name="connsiteY0" fmla="*/ 0 h 1449"/>
              <a:gd name="connsiteX1" fmla="*/ 1500 w 1500"/>
              <a:gd name="connsiteY1" fmla="*/ 0 h 1449"/>
              <a:gd name="connsiteX2" fmla="*/ 1500 w 1500"/>
              <a:gd name="connsiteY2" fmla="*/ 1449 h 1449"/>
              <a:gd name="connsiteX3" fmla="*/ 768 w 1500"/>
              <a:gd name="connsiteY3" fmla="*/ 1098 h 1449"/>
              <a:gd name="connsiteX4" fmla="*/ 0 w 1500"/>
              <a:gd name="connsiteY4" fmla="*/ 1449 h 1449"/>
              <a:gd name="connsiteX5" fmla="*/ 0 w 1500"/>
              <a:gd name="connsiteY5" fmla="*/ 0 h 14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00" h="1449">
                <a:moveTo>
                  <a:pt x="0" y="0"/>
                </a:moveTo>
                <a:lnTo>
                  <a:pt x="1500" y="0"/>
                </a:lnTo>
                <a:lnTo>
                  <a:pt x="1500" y="1449"/>
                </a:lnTo>
                <a:lnTo>
                  <a:pt x="768" y="1098"/>
                </a:lnTo>
                <a:lnTo>
                  <a:pt x="0" y="144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5" name="Title 6"/>
          <p:cNvSpPr txBox="1"/>
          <p:nvPr>
            <p:custDataLst>
              <p:tags r:id="rId10"/>
            </p:custDataLst>
          </p:nvPr>
        </p:nvSpPr>
        <p:spPr>
          <a:xfrm>
            <a:off x="608330" y="2482850"/>
            <a:ext cx="10421620" cy="281241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72000" tIns="0" rIns="72000" bIns="0" anchor="ctr" anchorCtr="0"/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285750" indent="-285750" algn="l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65000"/>
                  <a:lumOff val="35000"/>
                </a:schemeClr>
              </a:buClr>
              <a:buSzTx/>
              <a:buFont typeface="Wingdings" panose="05000000000000000000" pitchFamily="2" charset="2"/>
              <a:buChar char="n"/>
            </a:pPr>
            <a:r>
              <a:rPr sz="2400" spc="50" dirty="0">
                <a:ln w="3175">
                  <a:noFill/>
                  <a:prstDash val="dash"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2.输尿管</a:t>
            </a:r>
            <a:endParaRPr sz="2400" spc="50" dirty="0">
              <a:ln w="3175">
                <a:noFill/>
                <a:prstDash val="dash"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85750" indent="-285750" algn="l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65000"/>
                  <a:lumOff val="35000"/>
                </a:schemeClr>
              </a:buClr>
              <a:buSzTx/>
              <a:buFont typeface="Wingdings" panose="05000000000000000000" pitchFamily="2" charset="2"/>
              <a:buChar char="n"/>
            </a:pPr>
            <a:r>
              <a:rPr sz="2400" spc="50" dirty="0">
                <a:ln w="3175">
                  <a:noFill/>
                  <a:prstDash val="dash"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婴幼儿的输尿管长而弯曲，并且管壁肌肉和弹性组织发育不完善，容易发生扩张及扭曲而发生梗阻，从而导致尿流不畅，引发尿路感染。</a:t>
            </a:r>
            <a:endParaRPr sz="2400" spc="50" dirty="0">
              <a:ln w="3175">
                <a:noFill/>
                <a:prstDash val="dash"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Title 6"/>
          <p:cNvSpPr txBox="1"/>
          <p:nvPr>
            <p:custDataLst>
              <p:tags r:id="rId11"/>
            </p:custDataLst>
          </p:nvPr>
        </p:nvSpPr>
        <p:spPr>
          <a:xfrm>
            <a:off x="608399" y="172050"/>
            <a:ext cx="10974649" cy="6084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000" tIns="46800" rIns="90000" bIns="46800" anchor="b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3200" b="1" spc="150">
                <a:ln w="3175">
                  <a:noFill/>
                  <a:prstDash val="dash"/>
                </a:ln>
                <a:latin typeface="+mj-ea"/>
                <a:ea typeface="+mj-ea"/>
                <a:cs typeface="微软雅黑" panose="020B0503020204020204" charset="-122"/>
                <a:sym typeface="+mn-ea"/>
              </a:rPr>
              <a:t>二、婴幼儿泌尿系统的生理特点</a:t>
            </a:r>
            <a:endParaRPr lang="zh-CN" altLang="en-US" sz="3200" b="1" spc="150" dirty="0">
              <a:ln w="3175">
                <a:noFill/>
                <a:prstDash val="dash"/>
              </a:ln>
              <a:solidFill>
                <a:schemeClr val="tx1"/>
              </a:solidFill>
              <a:latin typeface="+mj-ea"/>
              <a:ea typeface="+mj-ea"/>
              <a:cs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177925" y="1724660"/>
            <a:ext cx="4745355" cy="737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50000"/>
              </a:lnSpc>
              <a:spcAft>
                <a:spcPts val="800"/>
              </a:spcAft>
              <a:buClr>
                <a:schemeClr val="tx1">
                  <a:lumMod val="65000"/>
                  <a:lumOff val="35000"/>
                </a:schemeClr>
              </a:buClr>
              <a:buSzTx/>
              <a:buFont typeface="Wingdings" panose="05000000000000000000" pitchFamily="2" charset="2"/>
            </a:pPr>
            <a:r>
              <a:rPr sz="2800" spc="5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（一）器官的特点</a:t>
            </a:r>
            <a:endParaRPr sz="2800" spc="5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  <p:custDataLst>
      <p:tags r:id="rId12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10" name="图片 9"/>
          <p:cNvPicPr/>
          <p:nvPr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11471910" y="6186184"/>
            <a:ext cx="720090" cy="671816"/>
          </a:xfrm>
          <a:prstGeom prst="rect">
            <a:avLst/>
          </a:prstGeom>
        </p:spPr>
      </p:pic>
      <p:pic>
        <p:nvPicPr>
          <p:cNvPr id="11" name="图片 10"/>
          <p:cNvPicPr/>
          <p:nvPr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3" name="折角形 33"/>
          <p:cNvSpPr/>
          <p:nvPr>
            <p:custDataLst>
              <p:tags r:id="rId8"/>
            </p:custDataLst>
          </p:nvPr>
        </p:nvSpPr>
        <p:spPr>
          <a:xfrm>
            <a:off x="660400" y="1907540"/>
            <a:ext cx="10811510" cy="3969385"/>
          </a:xfrm>
          <a:prstGeom prst="foldedCorner">
            <a:avLst>
              <a:gd name="adj" fmla="val 16445"/>
            </a:avLst>
          </a:prstGeom>
          <a:solidFill>
            <a:schemeClr val="bg2"/>
          </a:solidFill>
          <a:ln>
            <a:noFill/>
          </a:ln>
          <a:effectLst>
            <a:outerShdw blurRad="127000" dist="38100" dir="5400000" algn="t" rotWithShape="0">
              <a:schemeClr val="tx1">
                <a:lumMod val="95000"/>
                <a:lumOff val="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4" name="任意多边形 8"/>
          <p:cNvSpPr/>
          <p:nvPr>
            <p:custDataLst>
              <p:tags r:id="rId9"/>
            </p:custDataLst>
          </p:nvPr>
        </p:nvSpPr>
        <p:spPr>
          <a:xfrm>
            <a:off x="918565" y="1591374"/>
            <a:ext cx="462915" cy="664845"/>
          </a:xfrm>
          <a:custGeom>
            <a:avLst/>
            <a:gdLst>
              <a:gd name="connsiteX0" fmla="*/ 0 w 1500"/>
              <a:gd name="connsiteY0" fmla="*/ 0 h 1449"/>
              <a:gd name="connsiteX1" fmla="*/ 1500 w 1500"/>
              <a:gd name="connsiteY1" fmla="*/ 0 h 1449"/>
              <a:gd name="connsiteX2" fmla="*/ 1500 w 1500"/>
              <a:gd name="connsiteY2" fmla="*/ 1449 h 1449"/>
              <a:gd name="connsiteX3" fmla="*/ 768 w 1500"/>
              <a:gd name="connsiteY3" fmla="*/ 1098 h 1449"/>
              <a:gd name="connsiteX4" fmla="*/ 0 w 1500"/>
              <a:gd name="connsiteY4" fmla="*/ 1449 h 1449"/>
              <a:gd name="connsiteX5" fmla="*/ 0 w 1500"/>
              <a:gd name="connsiteY5" fmla="*/ 0 h 14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00" h="1449">
                <a:moveTo>
                  <a:pt x="0" y="0"/>
                </a:moveTo>
                <a:lnTo>
                  <a:pt x="1500" y="0"/>
                </a:lnTo>
                <a:lnTo>
                  <a:pt x="1500" y="1449"/>
                </a:lnTo>
                <a:lnTo>
                  <a:pt x="768" y="1098"/>
                </a:lnTo>
                <a:lnTo>
                  <a:pt x="0" y="144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5" name="Title 6"/>
          <p:cNvSpPr txBox="1"/>
          <p:nvPr>
            <p:custDataLst>
              <p:tags r:id="rId10"/>
            </p:custDataLst>
          </p:nvPr>
        </p:nvSpPr>
        <p:spPr>
          <a:xfrm>
            <a:off x="608330" y="2482850"/>
            <a:ext cx="10421620" cy="281241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72000" tIns="0" rIns="72000" bIns="0" anchor="ctr" anchorCtr="0"/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285750" indent="-285750" algn="l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65000"/>
                  <a:lumOff val="35000"/>
                </a:schemeClr>
              </a:buClr>
              <a:buSzTx/>
              <a:buFont typeface="Wingdings" panose="05000000000000000000" pitchFamily="2" charset="2"/>
              <a:buChar char="n"/>
            </a:pPr>
            <a:r>
              <a:rPr sz="2400" spc="50" dirty="0">
                <a:ln w="3175">
                  <a:noFill/>
                  <a:prstDash val="dash"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3.膀胱</a:t>
            </a:r>
            <a:endParaRPr sz="2400" spc="50" dirty="0">
              <a:ln w="3175">
                <a:noFill/>
                <a:prstDash val="dash"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85750" indent="-285750" algn="l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65000"/>
                  <a:lumOff val="35000"/>
                </a:schemeClr>
              </a:buClr>
              <a:buSzTx/>
              <a:buFont typeface="Wingdings" panose="05000000000000000000" pitchFamily="2" charset="2"/>
              <a:buChar char="n"/>
            </a:pPr>
            <a:r>
              <a:rPr sz="2400" spc="50" dirty="0">
                <a:ln w="3175">
                  <a:noFill/>
                  <a:prstDash val="dash"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婴幼儿的膀胱容量较小，弹性组织发育不完全，贮尿功能较差，所以婴幼儿年龄越小，每天排尿的次数越多。婴幼儿的神经系统发育尚未完善，控制排尿的能力较差，当膀胱尿液贮存到一定量的时候，就会不自觉排尿。</a:t>
            </a:r>
            <a:endParaRPr sz="2400" spc="50" dirty="0">
              <a:ln w="3175">
                <a:noFill/>
                <a:prstDash val="dash"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Title 6"/>
          <p:cNvSpPr txBox="1"/>
          <p:nvPr>
            <p:custDataLst>
              <p:tags r:id="rId11"/>
            </p:custDataLst>
          </p:nvPr>
        </p:nvSpPr>
        <p:spPr>
          <a:xfrm>
            <a:off x="608399" y="172050"/>
            <a:ext cx="10974649" cy="6084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000" tIns="46800" rIns="90000" bIns="46800" anchor="b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3200" b="1" spc="150">
                <a:ln w="3175">
                  <a:noFill/>
                  <a:prstDash val="dash"/>
                </a:ln>
                <a:latin typeface="+mj-ea"/>
                <a:ea typeface="+mj-ea"/>
                <a:cs typeface="微软雅黑" panose="020B0503020204020204" charset="-122"/>
                <a:sym typeface="+mn-ea"/>
              </a:rPr>
              <a:t>二、婴幼儿泌尿系统的生理特点</a:t>
            </a:r>
            <a:endParaRPr lang="zh-CN" altLang="en-US" sz="3200" b="1" spc="150" dirty="0">
              <a:ln w="3175">
                <a:noFill/>
                <a:prstDash val="dash"/>
              </a:ln>
              <a:solidFill>
                <a:schemeClr val="tx1"/>
              </a:solidFill>
              <a:latin typeface="+mj-ea"/>
              <a:ea typeface="+mj-ea"/>
              <a:cs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177925" y="1724660"/>
            <a:ext cx="4745355" cy="737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50000"/>
              </a:lnSpc>
              <a:spcAft>
                <a:spcPts val="800"/>
              </a:spcAft>
              <a:buClr>
                <a:schemeClr val="tx1">
                  <a:lumMod val="65000"/>
                  <a:lumOff val="35000"/>
                </a:schemeClr>
              </a:buClr>
              <a:buSzTx/>
              <a:buFont typeface="Wingdings" panose="05000000000000000000" pitchFamily="2" charset="2"/>
            </a:pPr>
            <a:r>
              <a:rPr sz="2800" spc="5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（一）器官的特点</a:t>
            </a:r>
            <a:endParaRPr sz="2800" spc="5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  <p:custDataLst>
      <p:tags r:id="rId12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10" name="图片 9"/>
          <p:cNvPicPr/>
          <p:nvPr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11471910" y="6186184"/>
            <a:ext cx="720090" cy="671816"/>
          </a:xfrm>
          <a:prstGeom prst="rect">
            <a:avLst/>
          </a:prstGeom>
        </p:spPr>
      </p:pic>
      <p:pic>
        <p:nvPicPr>
          <p:cNvPr id="11" name="图片 10"/>
          <p:cNvPicPr/>
          <p:nvPr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3" name="折角形 33"/>
          <p:cNvSpPr/>
          <p:nvPr>
            <p:custDataLst>
              <p:tags r:id="rId8"/>
            </p:custDataLst>
          </p:nvPr>
        </p:nvSpPr>
        <p:spPr>
          <a:xfrm>
            <a:off x="660400" y="1907540"/>
            <a:ext cx="10811510" cy="3969385"/>
          </a:xfrm>
          <a:prstGeom prst="foldedCorner">
            <a:avLst>
              <a:gd name="adj" fmla="val 16445"/>
            </a:avLst>
          </a:prstGeom>
          <a:solidFill>
            <a:schemeClr val="bg2"/>
          </a:solidFill>
          <a:ln>
            <a:noFill/>
          </a:ln>
          <a:effectLst>
            <a:outerShdw blurRad="127000" dist="38100" dir="5400000" algn="t" rotWithShape="0">
              <a:schemeClr val="tx1">
                <a:lumMod val="95000"/>
                <a:lumOff val="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4" name="任意多边形 8"/>
          <p:cNvSpPr/>
          <p:nvPr>
            <p:custDataLst>
              <p:tags r:id="rId9"/>
            </p:custDataLst>
          </p:nvPr>
        </p:nvSpPr>
        <p:spPr>
          <a:xfrm>
            <a:off x="918565" y="1591374"/>
            <a:ext cx="462915" cy="664845"/>
          </a:xfrm>
          <a:custGeom>
            <a:avLst/>
            <a:gdLst>
              <a:gd name="connsiteX0" fmla="*/ 0 w 1500"/>
              <a:gd name="connsiteY0" fmla="*/ 0 h 1449"/>
              <a:gd name="connsiteX1" fmla="*/ 1500 w 1500"/>
              <a:gd name="connsiteY1" fmla="*/ 0 h 1449"/>
              <a:gd name="connsiteX2" fmla="*/ 1500 w 1500"/>
              <a:gd name="connsiteY2" fmla="*/ 1449 h 1449"/>
              <a:gd name="connsiteX3" fmla="*/ 768 w 1500"/>
              <a:gd name="connsiteY3" fmla="*/ 1098 h 1449"/>
              <a:gd name="connsiteX4" fmla="*/ 0 w 1500"/>
              <a:gd name="connsiteY4" fmla="*/ 1449 h 1449"/>
              <a:gd name="connsiteX5" fmla="*/ 0 w 1500"/>
              <a:gd name="connsiteY5" fmla="*/ 0 h 14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00" h="1449">
                <a:moveTo>
                  <a:pt x="0" y="0"/>
                </a:moveTo>
                <a:lnTo>
                  <a:pt x="1500" y="0"/>
                </a:lnTo>
                <a:lnTo>
                  <a:pt x="1500" y="1449"/>
                </a:lnTo>
                <a:lnTo>
                  <a:pt x="768" y="1098"/>
                </a:lnTo>
                <a:lnTo>
                  <a:pt x="0" y="144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5" name="Title 6"/>
          <p:cNvSpPr txBox="1"/>
          <p:nvPr>
            <p:custDataLst>
              <p:tags r:id="rId10"/>
            </p:custDataLst>
          </p:nvPr>
        </p:nvSpPr>
        <p:spPr>
          <a:xfrm>
            <a:off x="608330" y="2482850"/>
            <a:ext cx="10421620" cy="281241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72000" tIns="0" rIns="72000" bIns="0" anchor="ctr" anchorCtr="0"/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285750" indent="-285750" algn="l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65000"/>
                  <a:lumOff val="35000"/>
                </a:schemeClr>
              </a:buClr>
              <a:buSzTx/>
              <a:buFont typeface="Wingdings" panose="05000000000000000000" pitchFamily="2" charset="2"/>
              <a:buChar char="n"/>
            </a:pPr>
            <a:r>
              <a:rPr sz="2400" spc="50" dirty="0">
                <a:ln w="3175">
                  <a:noFill/>
                  <a:prstDash val="dash"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4.尿道</a:t>
            </a:r>
            <a:endParaRPr sz="2400" spc="50" dirty="0">
              <a:ln w="3175">
                <a:noFill/>
                <a:prstDash val="dash"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85750" indent="-285750" algn="l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65000"/>
                  <a:lumOff val="35000"/>
                </a:schemeClr>
              </a:buClr>
              <a:buSzTx/>
              <a:buFont typeface="Wingdings" panose="05000000000000000000" pitchFamily="2" charset="2"/>
              <a:buChar char="n"/>
            </a:pPr>
            <a:r>
              <a:rPr sz="2400" spc="50" dirty="0">
                <a:ln w="3175">
                  <a:noFill/>
                  <a:prstDash val="dash"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婴幼儿的尿道较短，且生长速度较慢；尿道黏膜柔嫩，容易受损。女孩尿道外口接近肛门，容易发生尿道感染，可能引起上行性尿道感染。男孩尿道相对女孩较长，但常有包茎存在，尿垢积聚时也易引起上行性泌尿系统感染。</a:t>
            </a:r>
            <a:endParaRPr sz="2400" spc="50" dirty="0">
              <a:ln w="3175">
                <a:noFill/>
                <a:prstDash val="dash"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Title 6"/>
          <p:cNvSpPr txBox="1"/>
          <p:nvPr>
            <p:custDataLst>
              <p:tags r:id="rId11"/>
            </p:custDataLst>
          </p:nvPr>
        </p:nvSpPr>
        <p:spPr>
          <a:xfrm>
            <a:off x="608399" y="172050"/>
            <a:ext cx="10974649" cy="6084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000" tIns="46800" rIns="90000" bIns="46800" anchor="b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3200" b="1" spc="150">
                <a:ln w="3175">
                  <a:noFill/>
                  <a:prstDash val="dash"/>
                </a:ln>
                <a:latin typeface="+mj-ea"/>
                <a:ea typeface="+mj-ea"/>
                <a:cs typeface="微软雅黑" panose="020B0503020204020204" charset="-122"/>
                <a:sym typeface="+mn-ea"/>
              </a:rPr>
              <a:t>二、婴幼儿泌尿系统的生理特点</a:t>
            </a:r>
            <a:endParaRPr lang="zh-CN" altLang="en-US" sz="3200" b="1" spc="150" dirty="0">
              <a:ln w="3175">
                <a:noFill/>
                <a:prstDash val="dash"/>
              </a:ln>
              <a:solidFill>
                <a:schemeClr val="tx1"/>
              </a:solidFill>
              <a:latin typeface="+mj-ea"/>
              <a:ea typeface="+mj-ea"/>
              <a:cs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177925" y="1724660"/>
            <a:ext cx="4745355" cy="737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50000"/>
              </a:lnSpc>
              <a:spcAft>
                <a:spcPts val="800"/>
              </a:spcAft>
              <a:buClr>
                <a:schemeClr val="tx1">
                  <a:lumMod val="65000"/>
                  <a:lumOff val="35000"/>
                </a:schemeClr>
              </a:buClr>
              <a:buSzTx/>
              <a:buFont typeface="Wingdings" panose="05000000000000000000" pitchFamily="2" charset="2"/>
            </a:pPr>
            <a:r>
              <a:rPr sz="2800" spc="5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（一）器官的特点</a:t>
            </a:r>
            <a:endParaRPr sz="2800" spc="5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  <p:custDataLst>
      <p:tags r:id="rId12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01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08.xml><?xml version="1.0" encoding="utf-8"?>
<p:tagLst xmlns:p="http://schemas.openxmlformats.org/presentationml/2006/main">
  <p:tag name="KSO_WM_UNIT_TYPE" val="i"/>
  <p:tag name="KSO_WM_UNIT_SUBTYPE" val="h"/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NDEX" val="0"/>
  <p:tag name="KSO_WM_UNIT_ID" val="_16*i*0"/>
  <p:tag name="KSO_WM_UNIT_BK_DARK_LIGHT" val="2"/>
  <p:tag name="KSO_WM_UNIT_LAYERLEVEL" val="1"/>
  <p:tag name="KSO_WM_TAG_VERSION" val="1.0"/>
  <p:tag name="KSO_WM_BEAUTIFY_FLAG" val="#wm#"/>
</p:tagLst>
</file>

<file path=ppt/tags/tag109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17.xml><?xml version="1.0" encoding="utf-8"?>
<p:tagLst xmlns:p="http://schemas.openxmlformats.org/presentationml/2006/main">
  <p:tag name="KSO_WM_UNIT_TYPE" val="i"/>
  <p:tag name="KSO_WM_UNIT_SUBTYPE" val="h"/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NDEX" val="0"/>
  <p:tag name="KSO_WM_UNIT_ID" val="_17*i*0"/>
  <p:tag name="KSO_WM_UNIT_BK_DARK_LIGHT" val="2"/>
  <p:tag name="KSO_WM_UNIT_LAYERLEVEL" val="1"/>
  <p:tag name="KSO_WM_TAG_VERSION" val="1.0"/>
  <p:tag name="KSO_WM_BEAUTIFY_FLAG" val="#wm#"/>
</p:tagLst>
</file>

<file path=ppt/tags/tag118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19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8.xml><?xml version="1.0" encoding="utf-8"?>
<p:tagLst xmlns:p="http://schemas.openxmlformats.org/presentationml/2006/main">
  <p:tag name="KSO_WM_UNIT_TYPE" val="i"/>
  <p:tag name="KSO_WM_UNIT_SUBTYPE" val="h"/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NDEX" val="0"/>
  <p:tag name="KSO_WM_UNIT_ID" val="_18*i*0"/>
  <p:tag name="KSO_WM_UNIT_BK_DARK_LIGHT" val="2"/>
  <p:tag name="KSO_WM_UNIT_LAYERLEVEL" val="1"/>
  <p:tag name="KSO_WM_TAG_VERSION" val="1.0"/>
  <p:tag name="KSO_WM_BEAUTIFY_FLAG" val="#wm#"/>
</p:tagLst>
</file>

<file path=ppt/tags/tag129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0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6033"/>
</p:tagLst>
</file>

<file path=ppt/tags/tag1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6033"/>
</p:tagLst>
</file>

<file path=ppt/tags/tag1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4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0206033"/>
  <p:tag name="KSO_WM_TEMPLATE_SUBCATEGORY" val="0"/>
  <p:tag name="KSO_WM_TEMPLATE_MASTER_TYPE" val="1"/>
  <p:tag name="KSO_WM_TEMPLATE_COLOR_TYPE" val="1"/>
  <p:tag name="KSO_WM_TEMPLATE_MASTER_THUMB_INDEX" val="12"/>
  <p:tag name="KSO_WM_TEMPLATE_THUMBS_INDEX" val="1、4、7、9、11、13、14、15、16、19、22、23、24"/>
</p:tagLst>
</file>

<file path=ppt/tags/tag142.xml><?xml version="1.0" encoding="utf-8"?>
<p:tagLst xmlns:p="http://schemas.openxmlformats.org/presentationml/2006/main">
  <p:tag name="KSO_WM_UNIT_ISCONTENTSTITLE" val="0"/>
  <p:tag name="KSO_WM_UNIT_ISNUMDGMTITLE" val="0"/>
  <p:tag name="KSO_WM_UNIT_PRESET_TEXT" val="快乐儿童节"/>
  <p:tag name="KSO_WM_UNIT_NOCLEAR" val="0"/>
  <p:tag name="KSO_WM_UNIT_VALUE" val="6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6033_1*a*1"/>
  <p:tag name="KSO_WM_TEMPLATE_CATEGORY" val="custom"/>
  <p:tag name="KSO_WM_TEMPLATE_INDEX" val="20206033"/>
  <p:tag name="KSO_WM_UNIT_LAYERLEVEL" val="1"/>
  <p:tag name="KSO_WM_TAG_VERSION" val="1.0"/>
  <p:tag name="KSO_WM_BEAUTIFY_FLAG" val="#wm#"/>
  <p:tag name="KSO_WM_UNIT_TEXT_FILL_FORE_SCHEMECOLOR_INDEX_BRIGHTNESS" val="0.15"/>
  <p:tag name="KSO_WM_UNIT_TEXT_FILL_FORE_SCHEMECOLOR_INDEX" val="13"/>
  <p:tag name="KSO_WM_UNIT_TEXT_FILL_TYPE" val="1"/>
</p:tagLst>
</file>

<file path=ppt/tags/tag143.xml><?xml version="1.0" encoding="utf-8"?>
<p:tagLst xmlns:p="http://schemas.openxmlformats.org/presentationml/2006/main">
  <p:tag name="KSO_WM_BEAUTIFY_FLAG" val="#wm#"/>
  <p:tag name="KSO_WM_TEMPLATE_SUBCATEGORY" val="0"/>
  <p:tag name="KSO_WM_SLIDE_ITEM_CNT" val="0"/>
  <p:tag name="KSO_WM_SLIDE_INDEX" val="1"/>
  <p:tag name="KSO_WM_TAG_VERSION" val="1.0"/>
  <p:tag name="KSO_WM_SLIDE_LAYOUT" val="a_b"/>
  <p:tag name="KSO_WM_SLIDE_LAYOUT_CNT" val="1_1"/>
  <p:tag name="KSO_WM_SLIDE_TYPE" val="title"/>
  <p:tag name="KSO_WM_SLIDE_SUBTYPE" val="pureTxt"/>
  <p:tag name="KSO_WM_TEMPLATE_MASTER_TYPE" val="1"/>
  <p:tag name="KSO_WM_TEMPLATE_COLOR_TYPE" val="1"/>
  <p:tag name="KSO_WM_TEMPLATE_CATEGORY" val="custom"/>
  <p:tag name="KSO_WM_TEMPLATE_INDEX" val="20206033"/>
  <p:tag name="KSO_WM_SLIDE_ID" val="custom20206033_1"/>
  <p:tag name="KSO_WM_TEMPLATE_MASTER_THUMB_INDEX" val="12"/>
  <p:tag name="KSO_WM_TEMPLATE_THUMBS_INDEX" val="1、4、7、9、11、13、14、15、16、19、22、23、24"/>
</p:tagLst>
</file>

<file path=ppt/tags/tag1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UNIT_ISCONTENTSTITLE" val="0"/>
  <p:tag name="KSO_WM_UNIT_NOCLEAR" val="0"/>
  <p:tag name="KSO_WM_UNIT_VALUE" val="9"/>
  <p:tag name="KSO_WM_UNIT_PRESET_TEXT" val="单击此处添加标题"/>
  <p:tag name="KSO_WM_TEMPLATE_CATEGORY" val="custom"/>
  <p:tag name="KSO_WM_TEMPLATE_INDEX" val="20206033"/>
  <p:tag name="KSO_WM_UNIT_ID" val="custom20206033_7*a*1"/>
  <p:tag name="KSO_WM_UNIT_ISNUMDGMTITLE" val="0"/>
</p:tagLst>
</file>

<file path=ppt/tags/tag145.xml><?xml version="1.0" encoding="utf-8"?>
<p:tagLst xmlns:p="http://schemas.openxmlformats.org/presentationml/2006/main">
  <p:tag name="KSO_WM_TEMPLATE_SUBCATEGORY" val="0"/>
  <p:tag name="KSO_WM_SLIDE_ITEM_CNT" val="0"/>
  <p:tag name="KSO_WM_SLIDE_INDEX" val="7"/>
  <p:tag name="KSO_WM_TAG_VERSION" val="1.0"/>
  <p:tag name="KSO_WM_BEAUTIFY_FLAG" val="#wm#"/>
  <p:tag name="KSO_WM_SLIDE_LAYOUT" val="a_b_e"/>
  <p:tag name="KSO_WM_SLIDE_LAYOUT_CNT" val="1_1_1"/>
  <p:tag name="KSO_WM_SLIDE_TYPE" val="sectionTitle"/>
  <p:tag name="KSO_WM_SLIDE_SUBTYPE" val="pureTxt"/>
  <p:tag name="KSO_WM_TEMPLATE_MASTER_TYPE" val="1"/>
  <p:tag name="KSO_WM_TEMPLATE_COLOR_TYPE" val="1"/>
  <p:tag name="KSO_WM_TEMPLATE_CATEGORY" val="custom"/>
  <p:tag name="KSO_WM_TEMPLATE_INDEX" val="20206033"/>
  <p:tag name="KSO_WM_SLIDE_ID" val="custom20206033_7"/>
</p:tagLst>
</file>

<file path=ppt/tags/tag146.xml><?xml version="1.0" encoding="utf-8"?>
<p:tagLst xmlns:p="http://schemas.openxmlformats.org/presentationml/2006/main">
  <p:tag name="KSO_WM_SLIDE_BACKGROUND_TYPE" val="navigation"/>
  <p:tag name="KSO_WM_UNIT_SUBTYPE" val="h"/>
  <p:tag name="KSO_WM_TEMPLATE_CATEGORY" val="custom"/>
  <p:tag name="KSO_WM_TEMPLATE_INDEX" val="20206033"/>
  <p:tag name="KSO_WM_UNIT_ID" val="custom20206033_19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BK_DARK_LIGHT" val="2"/>
  <p:tag name="KSO_WM_UNIT_LAYERLEVEL" val="1"/>
  <p:tag name="KSO_WM_TAG_VERSION" val="1.0"/>
  <p:tag name="KSO_WM_BEAUTIFY_FLAG" val="#wm#"/>
  <p:tag name="KSO_WM_UNIT_FILL_FORE_SCHEMECOLOR_INDEX" val="1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147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ID" val="custom20206033_19*i*2"/>
  <p:tag name="KSO_WM_UNIT_LAYERLEVEL" val="1"/>
  <p:tag name="KSO_WM_TAG_VERSION" val="1.0"/>
  <p:tag name="KSO_WM_BEAUTIFY_FLAG" val="#wm#"/>
  <p:tag name="KSO_WM_UNIT_USESOURCEFORMAT_APPLY" val="1"/>
</p:tagLst>
</file>

<file path=ppt/tags/tag148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ID" val="custom20206033_19*i*3"/>
  <p:tag name="KSO_WM_UNIT_LAYERLEVEL" val="1"/>
  <p:tag name="KSO_WM_TAG_VERSION" val="1.0"/>
  <p:tag name="KSO_WM_BEAUTIFY_FLAG" val="#wm#"/>
  <p:tag name="KSO_WM_UNIT_USESOURCEFORMAT_APPLY" val="1"/>
</p:tagLst>
</file>

<file path=ppt/tags/tag149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TYPE" val="a"/>
  <p:tag name="KSO_WM_UNIT_INDEX" val="1"/>
  <p:tag name="KSO_WM_UNIT_PRESET_TEXT" val="单击此处添加大标题"/>
  <p:tag name="KSO_WM_UNIT_VALUE" val="30"/>
  <p:tag name="KSO_WM_UNIT_DEFAULT_FONT" val="28;32;4"/>
  <p:tag name="KSO_WM_UNIT_BLOCK" val="0"/>
  <p:tag name="KSO_WM_UNIT_ISNUMDGMTITLE" val="0"/>
  <p:tag name="KSO_WM_TEMPLATE_CATEGORY" val="custom"/>
  <p:tag name="KSO_WM_TEMPLATE_INDEX" val="20206033"/>
  <p:tag name="KSO_WM_UNIT_ID" val="custom20206033_19*a*1"/>
  <p:tag name="KSO_WM_DIAGRAM_GROUP_CODE" val="q1-1"/>
  <p:tag name="KSO_WM_UNIT_TEXT_FILL_FORE_SCHEMECOLOR_INDEX" val="1"/>
  <p:tag name="KSO_WM_UNIT_TEXT_FILL_TYPE" val="1"/>
  <p:tag name="KSO_WM_UNIT_USESOURCEFORMAT_APPLY" val="1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0.xml><?xml version="1.0" encoding="utf-8"?>
<p:tagLst xmlns:p="http://schemas.openxmlformats.org/presentationml/2006/main">
  <p:tag name="KSO_WM_SLIDE_LAYOUT_INFO" val="{&quot;direction&quot;:0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13.3},&quot;minSize&quot;:{&quot;size1&quot;:13.3},&quot;maxSize&quot;:{&quot;size1&quot;:13.3},&quot;edge&quot;:{&quot;left&quot;:true,&quot;top&quot;:tru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1.69,&quot;top&quot;:0.425,&quot;right&quot;:1.692,&quot;bottom&quot;:0.425},&quot;marginOverLayout&quot;:{&quot;left&quot;:-0.035,&quot;top&quot;:-0.035,&quot;right&quot;:-0.035,&quot;bottom&quot;:-0.035},&quot;edge&quot;:{&quot;left&quot;:true,&quot;top&quot;:true,&quot;right&quot;:true,&quot;bottom&quot;:false},&quot;backgroundInfo&quot;:[{&quot;type&quot;:&quot;navigation&quot;,&quot;left&quot;:0.0,&quot;top&quot;:0.0,&quot;right&quot;:0.0,&quot;bottom&quot;:0.0,&quot;leftAbs&quot;:false,&quot;topAbs&quot;:false,&quot;rightAbs&quot;:false,&quot;bottomAbs&quot;:false}]},{&quot;direction&quot;:0,&quot;horizontalAlign&quot;:-1,&quot;verticalAlign&quot;:-1,&quot;type&quot;:0,&quot;diagramDirection&quot;:0,&quot;canSetOverLayout&quot;:0,&quot;isOverLayout&quot;:0,&quot;margin&quot;:{&quot;left&quot;:1.69,&quot;top&quot;:1.27,&quot;right&quot;:1.69,&quot;bottom&quot;:2.54},&quot;marginOverLayout&quot;:{&quot;left&quot;:-0.035,&quot;top&quot;:-0.035,&quot;right&quot;:-0.035,&quot;bottom&quot;:-0.035},&quot;edge&quot;:{&quot;left&quot;:true,&quot;top&quot;:false,&quot;right&quot;:true,&quot;bottom&quot;:true}}]}"/>
  <p:tag name="KSO_WM_SLIDE_CAN_ADD_NAVIGATION" val="1"/>
  <p:tag name="KSO_WM_SLIDE_BACKGROUND" val="[&quot;navigation&quot;]"/>
  <p:tag name="KSO_WM_SLIDE_RATIO" val="1.777778"/>
  <p:tag name="KSO_WM_TEMPLATE_SUBCATEGORY" val="0"/>
  <p:tag name="KSO_WM_SLIDE_TYPE" val="text"/>
  <p:tag name="KSO_WM_SLIDE_SUBTYPE" val="diag"/>
  <p:tag name="KSO_WM_SLIDE_ITEM_CNT" val="4"/>
  <p:tag name="KSO_WM_SLIDE_INDEX" val="19"/>
  <p:tag name="KSO_WM_SLIDE_SIZE" val="854*368.868"/>
  <p:tag name="KSO_WM_SLIDE_POSITION" val="52.8186*114.501"/>
  <p:tag name="KSO_WM_DIAGRAM_GROUP_CODE" val="q1-1"/>
  <p:tag name="KSO_WM_SLIDE_DIAGTYPE" val="q"/>
  <p:tag name="KSO_WM_TAG_VERSION" val="1.0"/>
  <p:tag name="KSO_WM_BEAUTIFY_FLAG" val="#wm#"/>
  <p:tag name="KSO_WM_SLIDE_LAYOUT" val="a_i_q"/>
  <p:tag name="KSO_WM_SLIDE_LAYOUT_CNT" val="1_1_1"/>
  <p:tag name="KSO_WM_TEMPLATE_MASTER_TYPE" val="1"/>
  <p:tag name="KSO_WM_TEMPLATE_COLOR_TYPE" val="1"/>
  <p:tag name="KSO_WM_TEMPLATE_CATEGORY" val="custom"/>
  <p:tag name="KSO_WM_TEMPLATE_INDEX" val="20206033"/>
  <p:tag name="KSO_WM_SLIDE_ID" val="custom20206033_19"/>
</p:tagLst>
</file>

<file path=ppt/tags/tag1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1_1"/>
  <p:tag name="KSO_WM_UNIT_LAYERLEVEL" val="1_1_1"/>
  <p:tag name="KSO_WM_TAG_VERSION" val="1.0"/>
  <p:tag name="KSO_WM_BEAUTIFY_FLAG" val="#wm#"/>
  <p:tag name="KSO_WM_TEMPLATE_CATEGORY" val="custom"/>
  <p:tag name="KSO_WM_TEMPLATE_INDEX" val="20206033"/>
  <p:tag name="KSO_WM_UNIT_ID" val="custom20206033_4*l_h_i*1_1_1"/>
  <p:tag name="KSO_WM_UNIT_TEXT_FILL_FORE_SCHEMECOLOR_INDEX" val="13"/>
  <p:tag name="KSO_WM_UNIT_TEXT_FILL_TYPE" val="1"/>
  <p:tag name="KSO_WM_UNIT_USESOURCEFORMAT_APPLY" val="1"/>
</p:tagLst>
</file>

<file path=ppt/tags/tag152.xml><?xml version="1.0" encoding="utf-8"?>
<p:tagLst xmlns:p="http://schemas.openxmlformats.org/presentationml/2006/main">
  <p:tag name="KSO_WM_UNIT_COLOR_SCHEME_SHAPE_ID" val="131"/>
  <p:tag name="KSO_WM_UNIT_COLOR_SCHEME_PARENT_PAGE" val="0_4"/>
  <p:tag name="KSO_WM_UNIT_ISCONTENTSTITLE" val="0"/>
  <p:tag name="KSO_WM_UNIT_NOCLEAR" val="0"/>
  <p:tag name="KSO_WM_UNIT_VALUE" val="1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LAYERLEVEL" val="1_1_1"/>
  <p:tag name="KSO_WM_TAG_VERSION" val="1.0"/>
  <p:tag name="KSO_WM_BEAUTIFY_FLAG" val="#wm#"/>
  <p:tag name="KSO_WM_UNIT_PRESET_TEXT" val="添加标题"/>
  <p:tag name="KSO_WM_TEMPLATE_CATEGORY" val="custom"/>
  <p:tag name="KSO_WM_TEMPLATE_INDEX" val="20206033"/>
  <p:tag name="KSO_WM_UNIT_ID" val="custom20206033_4*l_h_a*1_1_1"/>
  <p:tag name="KSO_WM_UNIT_ISNUMDGMTITLE" val="0"/>
  <p:tag name="KSO_WM_UNIT_TEXT_FILL_FORE_SCHEMECOLOR_INDEX" val="13"/>
  <p:tag name="KSO_WM_UNIT_TEXT_FILL_TYPE" val="1"/>
  <p:tag name="KSO_WM_UNIT_USESOURCEFORMAT_APPLY" val="1"/>
</p:tagLst>
</file>

<file path=ppt/tags/tag153.xml><?xml version="1.0" encoding="utf-8"?>
<p:tagLst xmlns:p="http://schemas.openxmlformats.org/presentationml/2006/main">
  <p:tag name="KSO_WM_UNIT_ISCONTENTSTITLE" val="1"/>
  <p:tag name="KSO_WM_UNIT_NOCLEAR" val="0"/>
  <p:tag name="KSO_WM_UNIT_VALUE" val="1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a"/>
  <p:tag name="KSO_WM_UNIT_INDEX" val="1"/>
  <p:tag name="KSO_WM_UNIT_LAYERLEVEL" val="1"/>
  <p:tag name="KSO_WM_TAG_VERSION" val="1.0"/>
  <p:tag name="KSO_WM_BEAUTIFY_FLAG" val="#wm#"/>
  <p:tag name="KSO_WM_UNIT_PRESET_TEXT" val="目录/CONTENTS"/>
  <p:tag name="KSO_WM_TEMPLATE_CATEGORY" val="custom"/>
  <p:tag name="KSO_WM_TEMPLATE_INDEX" val="20206033"/>
  <p:tag name="KSO_WM_UNIT_ID" val="custom20206033_4*a*1"/>
  <p:tag name="KSO_WM_UNIT_ISNUMDGMTITLE" val="0"/>
  <p:tag name="KSO_WM_UNIT_TEXT_FILL_FORE_SCHEMECOLOR_INDEX" val="13"/>
  <p:tag name="KSO_WM_UNIT_TEXT_FILL_TYPE" val="1"/>
  <p:tag name="KSO_WM_UNIT_USESOURCEFORMAT_APPLY" val="1"/>
</p:tagLst>
</file>

<file path=ppt/tags/tag1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2_1"/>
  <p:tag name="KSO_WM_UNIT_LAYERLEVEL" val="1_1_1"/>
  <p:tag name="KSO_WM_TAG_VERSION" val="1.0"/>
  <p:tag name="KSO_WM_BEAUTIFY_FLAG" val="#wm#"/>
  <p:tag name="KSO_WM_TEMPLATE_CATEGORY" val="custom"/>
  <p:tag name="KSO_WM_TEMPLATE_INDEX" val="20206033"/>
  <p:tag name="KSO_WM_UNIT_ID" val="custom20206033_4*l_h_i*1_2_1"/>
  <p:tag name="KSO_WM_UNIT_TEXT_FILL_FORE_SCHEMECOLOR_INDEX" val="6"/>
  <p:tag name="KSO_WM_UNIT_TEXT_FILL_TYPE" val="1"/>
  <p:tag name="KSO_WM_UNIT_USESOURCEFORMAT_APPLY" val="1"/>
</p:tagLst>
</file>

<file path=ppt/tags/tag155.xml><?xml version="1.0" encoding="utf-8"?>
<p:tagLst xmlns:p="http://schemas.openxmlformats.org/presentationml/2006/main">
  <p:tag name="KSO_WM_UNIT_COLOR_SCHEME_SHAPE_ID" val="131"/>
  <p:tag name="KSO_WM_UNIT_COLOR_SCHEME_PARENT_PAGE" val="0_4"/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LAYERLEVEL" val="1_1_1"/>
  <p:tag name="KSO_WM_TAG_VERSION" val="1.0"/>
  <p:tag name="KSO_WM_BEAUTIFY_FLAG" val="#wm#"/>
  <p:tag name="KSO_WM_UNIT_PRESET_TEXT" val="添加标题"/>
  <p:tag name="KSO_WM_TEMPLATE_CATEGORY" val="custom"/>
  <p:tag name="KSO_WM_TEMPLATE_INDEX" val="20206033"/>
  <p:tag name="KSO_WM_UNIT_ID" val="custom20206033_4*l_h_a*1_2_1"/>
  <p:tag name="KSO_WM_UNIT_ISNUMDGMTITLE" val="0"/>
  <p:tag name="KSO_WM_UNIT_TEXT_FILL_FORE_SCHEMECOLOR_INDEX" val="13"/>
  <p:tag name="KSO_WM_UNIT_TEXT_FILL_TYPE" val="1"/>
  <p:tag name="KSO_WM_UNIT_USESOURCEFORMAT_APPLY" val="1"/>
</p:tagLst>
</file>

<file path=ppt/tags/tag1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2_1"/>
  <p:tag name="KSO_WM_UNIT_LAYERLEVEL" val="1_1_1"/>
  <p:tag name="KSO_WM_TAG_VERSION" val="1.0"/>
  <p:tag name="KSO_WM_BEAUTIFY_FLAG" val="#wm#"/>
  <p:tag name="KSO_WM_TEMPLATE_CATEGORY" val="custom"/>
  <p:tag name="KSO_WM_TEMPLATE_INDEX" val="20206033"/>
  <p:tag name="KSO_WM_UNIT_ID" val="custom20206033_4*l_h_i*1_2_1"/>
  <p:tag name="KSO_WM_UNIT_TEXT_FILL_FORE_SCHEMECOLOR_INDEX" val="6"/>
  <p:tag name="KSO_WM_UNIT_TEXT_FILL_TYPE" val="1"/>
  <p:tag name="KSO_WM_UNIT_USESOURCEFORMAT_APPLY" val="1"/>
</p:tagLst>
</file>

<file path=ppt/tags/tag157.xml><?xml version="1.0" encoding="utf-8"?>
<p:tagLst xmlns:p="http://schemas.openxmlformats.org/presentationml/2006/main">
  <p:tag name="KSO_WM_UNIT_COLOR_SCHEME_SHAPE_ID" val="131"/>
  <p:tag name="KSO_WM_UNIT_COLOR_SCHEME_PARENT_PAGE" val="0_4"/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LAYERLEVEL" val="1_1_1"/>
  <p:tag name="KSO_WM_TAG_VERSION" val="1.0"/>
  <p:tag name="KSO_WM_BEAUTIFY_FLAG" val="#wm#"/>
  <p:tag name="KSO_WM_UNIT_PRESET_TEXT" val="添加标题"/>
  <p:tag name="KSO_WM_TEMPLATE_CATEGORY" val="custom"/>
  <p:tag name="KSO_WM_TEMPLATE_INDEX" val="20206033"/>
  <p:tag name="KSO_WM_UNIT_ID" val="custom20206033_4*l_h_a*1_2_1"/>
  <p:tag name="KSO_WM_UNIT_ISNUMDGMTITLE" val="0"/>
  <p:tag name="KSO_WM_UNIT_TEXT_FILL_FORE_SCHEMECOLOR_INDEX" val="13"/>
  <p:tag name="KSO_WM_UNIT_TEXT_FILL_TYPE" val="1"/>
  <p:tag name="KSO_WM_UNIT_USESOURCEFORMAT_APPLY" val="1"/>
</p:tagLst>
</file>

<file path=ppt/tags/tag158.xml><?xml version="1.0" encoding="utf-8"?>
<p:tagLst xmlns:p="http://schemas.openxmlformats.org/presentationml/2006/main">
  <p:tag name="KSO_WM_TEMPLATE_SUBCATEGORY" val="0"/>
  <p:tag name="KSO_WM_SLIDE_TYPE" val="contents"/>
  <p:tag name="KSO_WM_SLIDE_SUBTYPE" val="diag"/>
  <p:tag name="KSO_WM_SLIDE_ITEM_CNT" val="4"/>
  <p:tag name="KSO_WM_SLIDE_INDEX" val="4"/>
  <p:tag name="KSO_WM_DIAGRAM_GROUP_CODE" val="l1-1"/>
  <p:tag name="KSO_WM_SLIDE_DIAGTYPE" val="l"/>
  <p:tag name="KSO_WM_TAG_VERSION" val="1.0"/>
  <p:tag name="KSO_WM_BEAUTIFY_FLAG" val="#wm#"/>
  <p:tag name="KSO_WM_SLIDE_LAYOUT" val="a_l"/>
  <p:tag name="KSO_WM_SLIDE_LAYOUT_CNT" val="1_1"/>
  <p:tag name="KSO_WM_TEMPLATE_MASTER_TYPE" val="1"/>
  <p:tag name="KSO_WM_TEMPLATE_COLOR_TYPE" val="1"/>
  <p:tag name="KSO_WM_TEMPLATE_CATEGORY" val="custom"/>
  <p:tag name="KSO_WM_TEMPLATE_INDEX" val="20206033"/>
  <p:tag name="KSO_WM_SLIDE_ID" val="custom20206033_4"/>
</p:tagLst>
</file>

<file path=ppt/tags/tag159.xml><?xml version="1.0" encoding="utf-8"?>
<p:tagLst xmlns:p="http://schemas.openxmlformats.org/presentationml/2006/main">
  <p:tag name="KSO_WM_SLIDE_BACKGROUND_TYPE" val="navigation"/>
  <p:tag name="KSO_WM_UNIT_SUBTYPE" val="h"/>
  <p:tag name="KSO_WM_TEMPLATE_CATEGORY" val="custom"/>
  <p:tag name="KSO_WM_TEMPLATE_INDEX" val="20206033"/>
  <p:tag name="KSO_WM_UNIT_ID" val="custom20206033_9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2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0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ID" val="custom20206033_9*i*2"/>
  <p:tag name="KSO_WM_UNIT_LAYERLEVEL" val="1"/>
  <p:tag name="KSO_WM_TAG_VERSION" val="1.0"/>
  <p:tag name="KSO_WM_BEAUTIFY_FLAG" val="#wm#"/>
</p:tagLst>
</file>

<file path=ppt/tags/tag161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6033_9*i*3"/>
  <p:tag name="KSO_WM_UNIT_LAYERLEVEL" val="1"/>
  <p:tag name="KSO_WM_TAG_VERSION" val="1.0"/>
  <p:tag name="KSO_WM_BEAUTIFY_FLAG" val="#wm#"/>
</p:tagLst>
</file>

<file path=ppt/tags/tag162.xml><?xml version="1.0" encoding="utf-8"?>
<p:tagLst xmlns:p="http://schemas.openxmlformats.org/presentationml/2006/main">
  <p:tag name="KSO_WM_UNIT_TEXTBOXSTYLE_SHAPETYPE" val="1"/>
  <p:tag name="KSO_WM_UNIT_TEXTBOXSTYLE_ADJUSTLEFT" val="0_-29.09998"/>
  <p:tag name="KSO_WM_UNIT_TEXTBOXSTYLE_ADJUSTTOP" val="0_-63.95001"/>
  <p:tag name="KSO_WM_UNIT_TEXTBOXSTYLE_ADJUSTWIDTH" val="100_58.19998"/>
  <p:tag name="KSO_WM_UNIT_TEXTBOXSTYLE_ADJUSTHEIGTH" val="100_109.65"/>
  <p:tag name="KSO_WM_UNIT_HIGHLIGHT" val="0"/>
  <p:tag name="KSO_WM_UNIT_COMPATIBLE" val="0"/>
  <p:tag name="KSO_WM_UNIT_DIAGRAM_ISNUMVISUAL" val="0"/>
  <p:tag name="KSO_WM_UNIT_DIAGRAM_ISREFERUNIT" val="0"/>
  <p:tag name="KSO_WM_UNIT_TYPE" val="h_i"/>
  <p:tag name="KSO_WM_UNIT_INDEX" val="1_1"/>
  <p:tag name="KSO_WM_UNIT_LAYERLEVEL" val="1_1"/>
  <p:tag name="KSO_WM_TAG_VERSION" val="1.0"/>
  <p:tag name="KSO_WM_BEAUTIFY_FLAG" val="#wm#"/>
  <p:tag name="KSO_WM_UNIT_BLOCK" val="0"/>
  <p:tag name="KSO_WM_UNIT_SM_LIMIT_TYPE" val="2"/>
  <p:tag name="KSO_WM_UNIT_DECORATE_INFO" val="{&quot;DecorateInfoX&quot;:{&quot;IsLeft&quot;:false,&quot;IsRight&quot;:true,&quot;IsAbs&quot;:true},&quot;DecorateInfoY&quot;:{&quot;IsTop&quot;:true,&quot;IsBottom&quot;:false,&quot;IsAbs&quot;:true},&quot;DecorateInfoW&quot;:{&quot;IsAbs&quot;:true},&quot;DecorateInfoH&quot;:{&quot;IsAbs&quot;:true}}"/>
  <p:tag name="KSO_WM_TEMPLATE_CATEGORY" val="custom"/>
  <p:tag name="KSO_WM_TEMPLATE_INDEX" val="20206033"/>
  <p:tag name="KSO_WM_UNIT_ID" val="custom20206033_9*h_i*1_1"/>
</p:tagLst>
</file>

<file path=ppt/tags/tag163.xml><?xml version="1.0" encoding="utf-8"?>
<p:tagLst xmlns:p="http://schemas.openxmlformats.org/presentationml/2006/main">
  <p:tag name="KSO_WM_UNIT_TEXTBOXSTYLE_SHAPETYPE" val="1"/>
  <p:tag name="KSO_WM_UNIT_TEXTBOXSTYLE_ADJUSTLEFT" val="10_-35.445"/>
  <p:tag name="KSO_WM_UNIT_TEXTBOXSTYLE_ADJUSTTOP" val="0_-63.95001"/>
  <p:tag name="KSO_WM_UNIT_HIGHLIGHT" val="0"/>
  <p:tag name="KSO_WM_UNIT_COMPATIBLE" val="0"/>
  <p:tag name="KSO_WM_UNIT_DIAGRAM_ISNUMVISUAL" val="0"/>
  <p:tag name="KSO_WM_UNIT_DIAGRAM_ISREFERUNIT" val="0"/>
  <p:tag name="KSO_WM_UNIT_TYPE" val="h_i"/>
  <p:tag name="KSO_WM_UNIT_INDEX" val="1_2"/>
  <p:tag name="KSO_WM_UNIT_LAYERLEVEL" val="1_1"/>
  <p:tag name="KSO_WM_TAG_VERSION" val="1.0"/>
  <p:tag name="KSO_WM_BEAUTIFY_FLAG" val="#wm#"/>
  <p:tag name="KSO_WM_UNIT_BLOCK" val="0"/>
  <p:tag name="KSO_WM_UNIT_SM_LIMIT_TYPE" val="1"/>
  <p:tag name="KSO_WM_UNIT_DECORATE_INFO" val="{&quot;DecorateInfoX&quot;:{&quot;IsLeft&quot;:true,&quot;IsRight&quot;:false,&quot;IsAbs&quot;:true},&quot;DecorateInfoY&quot;:{&quot;IsTop&quot;:true,&quot;IsBottom&quot;:false,&quot;IsAbs&quot;:true},&quot;DecorateInfoW&quot;:{&quot;IsAbs&quot;:true},&quot;DecorateInfoH&quot;:{&quot;IsAbs&quot;:true}}"/>
  <p:tag name="KSO_WM_TEMPLATE_CATEGORY" val="custom"/>
  <p:tag name="KSO_WM_TEMPLATE_INDEX" val="20206033"/>
  <p:tag name="KSO_WM_UNIT_ID" val="custom20206033_9*h_i*1_2"/>
</p:tagLst>
</file>

<file path=ppt/tags/tag164.xml><?xml version="1.0" encoding="utf-8"?>
<p:tagLst xmlns:p="http://schemas.openxmlformats.org/presentationml/2006/main">
  <p:tag name="KSO_WM_UNIT_PRESET_TEXT" val="单击此处输入你的正文，文字是您思想的提炼;&#13;为了最终演示发布的良好效果，请尽量言简意赅的阐述观点；根据需要可酌情增减文字……"/>
  <p:tag name="KSO_WM_UNIT_NOCLEAR" val="0"/>
  <p:tag name="KSO_WM_UNIT_VALUE" val="85"/>
  <p:tag name="KSO_WM_UNIT_HIGHLIGHT" val="0"/>
  <p:tag name="KSO_WM_UNIT_COMPATIBLE" val="0"/>
  <p:tag name="KSO_WM_UNIT_DIAGRAM_ISNUMVISUAL" val="0"/>
  <p:tag name="KSO_WM_UNIT_DIAGRAM_ISREFERUNIT" val="0"/>
  <p:tag name="KSO_WM_UNIT_TYPE" val="h_f"/>
  <p:tag name="KSO_WM_UNIT_INDEX" val="1_1"/>
  <p:tag name="KSO_WM_UNIT_LAYERLEVEL" val="1_1"/>
  <p:tag name="KSO_WM_TAG_VERSION" val="1.0"/>
  <p:tag name="KSO_WM_BEAUTIFY_FLAG" val="#wm#"/>
  <p:tag name="KSO_WM_UNIT_DEFAULT_FONT" val="16;20;2"/>
  <p:tag name="KSO_WM_UNIT_BLOCK" val="0"/>
  <p:tag name="KSO_WM_UNIT_SUBTYPE" val="a"/>
  <p:tag name="KSO_WM_TEMPLATE_CATEGORY" val="custom"/>
  <p:tag name="KSO_WM_TEMPLATE_INDEX" val="20206033"/>
  <p:tag name="KSO_WM_UNIT_ID" val="custom20206033_9*h_f*1_1"/>
</p:tagLst>
</file>

<file path=ppt/tags/tag165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TYPE" val="a"/>
  <p:tag name="KSO_WM_UNIT_INDEX" val="1"/>
  <p:tag name="KSO_WM_UNIT_PRESET_TEXT" val="单击此处添加大标题"/>
  <p:tag name="KSO_WM_UNIT_VALUE" val="30"/>
  <p:tag name="KSO_WM_UNIT_DEFAULT_FONT" val="28;32;4"/>
  <p:tag name="KSO_WM_UNIT_BLOCK" val="0"/>
  <p:tag name="KSO_WM_TEMPLATE_CATEGORY" val="custom"/>
  <p:tag name="KSO_WM_TEMPLATE_INDEX" val="20206033"/>
  <p:tag name="KSO_WM_UNIT_ID" val="custom20206033_9*a*1"/>
  <p:tag name="KSO_WM_UNIT_ISNUMDGMTITLE" val="0"/>
</p:tagLst>
</file>

<file path=ppt/tags/tag166.xml><?xml version="1.0" encoding="utf-8"?>
<p:tagLst xmlns:p="http://schemas.openxmlformats.org/presentationml/2006/main">
  <p:tag name="KSO_WM_TEMPLATE_SUBCATEGORY" val="0"/>
  <p:tag name="KSO_WM_SLIDE_TYPE" val="text"/>
  <p:tag name="KSO_WM_SLIDE_SUBTYPE" val="picTxt"/>
  <p:tag name="KSO_WM_SLIDE_ITEM_CNT" val="0"/>
  <p:tag name="KSO_WM_SLIDE_INDEX" val="9"/>
  <p:tag name="KSO_WM_SLIDE_SIZE" val="864.095*311.886"/>
  <p:tag name="KSO_WM_SLIDE_POSITION" val="47.9556*125.305"/>
  <p:tag name="KSO_WM_TAG_VERSION" val="1.0"/>
  <p:tag name="KSO_WM_BEAUTIFY_FLAG" val="#wm#"/>
  <p:tag name="KSO_WM_SLIDE_LAYOUT" val="a_i_h"/>
  <p:tag name="KSO_WM_SLIDE_LAYOUT_CNT" val="1_1_2"/>
  <p:tag name="KSO_WM_SLIDE_LAYOUT_INFO" val="{&quot;direction&quot;:0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13.5},&quot;minSize&quot;:{&quot;size1&quot;:13.5},&quot;maxSize&quot;:{&quot;size1&quot;:13.5},&quot;edge&quot;:{&quot;left&quot;:true,&quot;top&quot;:tru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1.69,&quot;top&quot;:0.43,&quot;right&quot;:1.69,&quot;bottom&quot;:0.43},&quot;marginOverLayout&quot;:{&quot;left&quot;:-0.035,&quot;top&quot;:-0.035,&quot;right&quot;:-0.035,&quot;bottom&quot;:-0.035},&quot;edge&quot;:{&quot;left&quot;:true,&quot;top&quot;:true,&quot;right&quot;:true,&quot;bottom&quot;:false},&quot;backgroundInfo&quot;:[{&quot;type&quot;:&quot;navigation&quot;,&quot;left&quot;:0.0,&quot;top&quot;:0.0,&quot;right&quot;:0.0,&quot;bottom&quot;:0.0,&quot;leftAbs&quot;:false,&quot;topAbs&quot;:false,&quot;rightAbs&quot;:false,&quot;bottomAbs&quot;:false}]},{&quot;direction&quot;:1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53.6},&quot;minSize&quot;:{&quot;size1&quot;:40.3},&quot;maxSize&quot;:{&quot;size1&quot;:71.0},&quot;edge&quot;:{&quot;left&quot;:true,&quot;top&quot;:fals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2.55,&quot;top&quot;:4.11,&quot;right&quot;:2.96,&quot;bottom&quot;:5.86},&quot;marginOverLayout&quot;:{&quot;left&quot;:-0.035,&quot;top&quot;:-0.035,&quot;right&quot;:-0.035,&quot;bottom&quot;:-0.035},&quot;edge&quot;:{&quot;left&quot;:true,&quot;top&quot;:false,&quot;right&quot;:false,&quot;bottom&quot;:true}},{&quot;direction&quot;:0,&quot;horizontalAlign&quot;:-1,&quot;verticalAlign&quot;:-1,&quot;type&quot;:0,&quot;diagramDirection&quot;:0,&quot;canSetOverLayout&quot;:0,&quot;isOverLayout&quot;:0,&quot;margin&quot;:{&quot;left&quot;:0.026,&quot;top&quot;:2.269,&quot;right&quot;:2.13,&quot;bottom&quot;:4.04},&quot;marginOverLayout&quot;:{&quot;left&quot;:-0.035,&quot;top&quot;:-0.035,&quot;right&quot;:-0.035,&quot;bottom&quot;:-0.035},&quot;edge&quot;:{&quot;left&quot;:false,&quot;top&quot;:false,&quot;right&quot;:true,&quot;bottom&quot;:true}}]}]}"/>
  <p:tag name="KSO_WM_SLIDE_BACKGROUND" val="[&quot;navigation&quot;]"/>
  <p:tag name="KSO_WM_SLIDE_RATIO" val="1.777778"/>
  <p:tag name="KSO_WM_SLIDE_CAN_ADD_NAVIGATION" val="1"/>
  <p:tag name="KSO_WM_TEMPLATE_MASTER_TYPE" val="1"/>
  <p:tag name="KSO_WM_TEMPLATE_COLOR_TYPE" val="1"/>
  <p:tag name="KSO_WM_TEMPLATE_CATEGORY" val="custom"/>
  <p:tag name="KSO_WM_TEMPLATE_INDEX" val="20206033"/>
  <p:tag name="KSO_WM_SLIDE_ID" val="custom20206033_9"/>
</p:tagLst>
</file>

<file path=ppt/tags/tag167.xml><?xml version="1.0" encoding="utf-8"?>
<p:tagLst xmlns:p="http://schemas.openxmlformats.org/presentationml/2006/main">
  <p:tag name="KSO_WM_SLIDE_BACKGROUND_TYPE" val="navigation"/>
  <p:tag name="KSO_WM_UNIT_SUBTYPE" val="h"/>
  <p:tag name="KSO_WM_TEMPLATE_CATEGORY" val="custom"/>
  <p:tag name="KSO_WM_TEMPLATE_INDEX" val="20206033"/>
  <p:tag name="KSO_WM_UNIT_ID" val="custom20206033_9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2"/>
  <p:tag name="KSO_WM_UNIT_LAYERLEVEL" val="1"/>
  <p:tag name="KSO_WM_TAG_VERSION" val="1.0"/>
  <p:tag name="KSO_WM_BEAUTIFY_FLAG" val="#wm#"/>
</p:tagLst>
</file>

<file path=ppt/tags/tag168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ID" val="custom20206033_9*i*2"/>
  <p:tag name="KSO_WM_UNIT_LAYERLEVEL" val="1"/>
  <p:tag name="KSO_WM_TAG_VERSION" val="1.0"/>
  <p:tag name="KSO_WM_BEAUTIFY_FLAG" val="#wm#"/>
</p:tagLst>
</file>

<file path=ppt/tags/tag169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6033_9*i*3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0.xml><?xml version="1.0" encoding="utf-8"?>
<p:tagLst xmlns:p="http://schemas.openxmlformats.org/presentationml/2006/main">
  <p:tag name="KSO_WM_UNIT_TEXTBOXSTYLE_SHAPETYPE" val="1"/>
  <p:tag name="KSO_WM_UNIT_TEXTBOXSTYLE_ADJUSTLEFT" val="0_-29.09998"/>
  <p:tag name="KSO_WM_UNIT_TEXTBOXSTYLE_ADJUSTTOP" val="0_-63.95001"/>
  <p:tag name="KSO_WM_UNIT_TEXTBOXSTYLE_ADJUSTWIDTH" val="100_58.19998"/>
  <p:tag name="KSO_WM_UNIT_TEXTBOXSTYLE_ADJUSTHEIGTH" val="100_109.65"/>
  <p:tag name="KSO_WM_UNIT_HIGHLIGHT" val="0"/>
  <p:tag name="KSO_WM_UNIT_COMPATIBLE" val="0"/>
  <p:tag name="KSO_WM_UNIT_DIAGRAM_ISNUMVISUAL" val="0"/>
  <p:tag name="KSO_WM_UNIT_DIAGRAM_ISREFERUNIT" val="0"/>
  <p:tag name="KSO_WM_UNIT_TYPE" val="h_i"/>
  <p:tag name="KSO_WM_UNIT_INDEX" val="1_1"/>
  <p:tag name="KSO_WM_UNIT_LAYERLEVEL" val="1_1"/>
  <p:tag name="KSO_WM_TAG_VERSION" val="1.0"/>
  <p:tag name="KSO_WM_BEAUTIFY_FLAG" val="#wm#"/>
  <p:tag name="KSO_WM_UNIT_BLOCK" val="0"/>
  <p:tag name="KSO_WM_UNIT_SM_LIMIT_TYPE" val="2"/>
  <p:tag name="KSO_WM_UNIT_DECORATE_INFO" val="{&quot;DecorateInfoX&quot;:{&quot;IsLeft&quot;:false,&quot;IsRight&quot;:true,&quot;IsAbs&quot;:true},&quot;DecorateInfoY&quot;:{&quot;IsTop&quot;:true,&quot;IsBottom&quot;:false,&quot;IsAbs&quot;:true},&quot;DecorateInfoW&quot;:{&quot;IsAbs&quot;:true},&quot;DecorateInfoH&quot;:{&quot;IsAbs&quot;:true}}"/>
  <p:tag name="KSO_WM_TEMPLATE_CATEGORY" val="custom"/>
  <p:tag name="KSO_WM_TEMPLATE_INDEX" val="20206033"/>
  <p:tag name="KSO_WM_UNIT_ID" val="custom20206033_9*h_i*1_1"/>
</p:tagLst>
</file>

<file path=ppt/tags/tag171.xml><?xml version="1.0" encoding="utf-8"?>
<p:tagLst xmlns:p="http://schemas.openxmlformats.org/presentationml/2006/main">
  <p:tag name="KSO_WM_UNIT_TEXTBOXSTYLE_SHAPETYPE" val="1"/>
  <p:tag name="KSO_WM_UNIT_TEXTBOXSTYLE_ADJUSTLEFT" val="10_-35.445"/>
  <p:tag name="KSO_WM_UNIT_TEXTBOXSTYLE_ADJUSTTOP" val="0_-63.95001"/>
  <p:tag name="KSO_WM_UNIT_HIGHLIGHT" val="0"/>
  <p:tag name="KSO_WM_UNIT_COMPATIBLE" val="0"/>
  <p:tag name="KSO_WM_UNIT_DIAGRAM_ISNUMVISUAL" val="0"/>
  <p:tag name="KSO_WM_UNIT_DIAGRAM_ISREFERUNIT" val="0"/>
  <p:tag name="KSO_WM_UNIT_TYPE" val="h_i"/>
  <p:tag name="KSO_WM_UNIT_INDEX" val="1_2"/>
  <p:tag name="KSO_WM_UNIT_LAYERLEVEL" val="1_1"/>
  <p:tag name="KSO_WM_TAG_VERSION" val="1.0"/>
  <p:tag name="KSO_WM_BEAUTIFY_FLAG" val="#wm#"/>
  <p:tag name="KSO_WM_UNIT_BLOCK" val="0"/>
  <p:tag name="KSO_WM_UNIT_SM_LIMIT_TYPE" val="1"/>
  <p:tag name="KSO_WM_UNIT_DECORATE_INFO" val="{&quot;DecorateInfoX&quot;:{&quot;IsLeft&quot;:true,&quot;IsRight&quot;:false,&quot;IsAbs&quot;:true},&quot;DecorateInfoY&quot;:{&quot;IsTop&quot;:true,&quot;IsBottom&quot;:false,&quot;IsAbs&quot;:true},&quot;DecorateInfoW&quot;:{&quot;IsAbs&quot;:true},&quot;DecorateInfoH&quot;:{&quot;IsAbs&quot;:true}}"/>
  <p:tag name="KSO_WM_TEMPLATE_CATEGORY" val="custom"/>
  <p:tag name="KSO_WM_TEMPLATE_INDEX" val="20206033"/>
  <p:tag name="KSO_WM_UNIT_ID" val="custom20206033_9*h_i*1_2"/>
</p:tagLst>
</file>

<file path=ppt/tags/tag172.xml><?xml version="1.0" encoding="utf-8"?>
<p:tagLst xmlns:p="http://schemas.openxmlformats.org/presentationml/2006/main">
  <p:tag name="KSO_WM_UNIT_PRESET_TEXT" val="单击此处输入你的正文，文字是您思想的提炼;&#13;为了最终演示发布的良好效果，请尽量言简意赅的阐述观点；根据需要可酌情增减文字……"/>
  <p:tag name="KSO_WM_UNIT_NOCLEAR" val="0"/>
  <p:tag name="KSO_WM_UNIT_VALUE" val="85"/>
  <p:tag name="KSO_WM_UNIT_HIGHLIGHT" val="0"/>
  <p:tag name="KSO_WM_UNIT_COMPATIBLE" val="0"/>
  <p:tag name="KSO_WM_UNIT_DIAGRAM_ISNUMVISUAL" val="0"/>
  <p:tag name="KSO_WM_UNIT_DIAGRAM_ISREFERUNIT" val="0"/>
  <p:tag name="KSO_WM_UNIT_TYPE" val="h_f"/>
  <p:tag name="KSO_WM_UNIT_INDEX" val="1_1"/>
  <p:tag name="KSO_WM_UNIT_LAYERLEVEL" val="1_1"/>
  <p:tag name="KSO_WM_TAG_VERSION" val="1.0"/>
  <p:tag name="KSO_WM_BEAUTIFY_FLAG" val="#wm#"/>
  <p:tag name="KSO_WM_UNIT_DEFAULT_FONT" val="16;20;2"/>
  <p:tag name="KSO_WM_UNIT_BLOCK" val="0"/>
  <p:tag name="KSO_WM_UNIT_SUBTYPE" val="a"/>
  <p:tag name="KSO_WM_TEMPLATE_CATEGORY" val="custom"/>
  <p:tag name="KSO_WM_TEMPLATE_INDEX" val="20206033"/>
  <p:tag name="KSO_WM_UNIT_ID" val="custom20206033_9*h_f*1_1"/>
</p:tagLst>
</file>

<file path=ppt/tags/tag173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TYPE" val="a"/>
  <p:tag name="KSO_WM_UNIT_INDEX" val="1"/>
  <p:tag name="KSO_WM_UNIT_PRESET_TEXT" val="单击此处添加大标题"/>
  <p:tag name="KSO_WM_UNIT_VALUE" val="30"/>
  <p:tag name="KSO_WM_UNIT_DEFAULT_FONT" val="28;32;4"/>
  <p:tag name="KSO_WM_UNIT_BLOCK" val="0"/>
  <p:tag name="KSO_WM_TEMPLATE_CATEGORY" val="custom"/>
  <p:tag name="KSO_WM_TEMPLATE_INDEX" val="20206033"/>
  <p:tag name="KSO_WM_UNIT_ID" val="custom20206033_9*a*1"/>
  <p:tag name="KSO_WM_UNIT_ISNUMDGMTITLE" val="0"/>
</p:tagLst>
</file>

<file path=ppt/tags/tag174.xml><?xml version="1.0" encoding="utf-8"?>
<p:tagLst xmlns:p="http://schemas.openxmlformats.org/presentationml/2006/main">
  <p:tag name="KSO_WM_TEMPLATE_SUBCATEGORY" val="0"/>
  <p:tag name="KSO_WM_SLIDE_TYPE" val="text"/>
  <p:tag name="KSO_WM_SLIDE_SUBTYPE" val="picTxt"/>
  <p:tag name="KSO_WM_SLIDE_ITEM_CNT" val="0"/>
  <p:tag name="KSO_WM_SLIDE_INDEX" val="9"/>
  <p:tag name="KSO_WM_SLIDE_SIZE" val="864.095*311.886"/>
  <p:tag name="KSO_WM_SLIDE_POSITION" val="47.9556*125.305"/>
  <p:tag name="KSO_WM_TAG_VERSION" val="1.0"/>
  <p:tag name="KSO_WM_BEAUTIFY_FLAG" val="#wm#"/>
  <p:tag name="KSO_WM_SLIDE_LAYOUT" val="a_i_h"/>
  <p:tag name="KSO_WM_SLIDE_LAYOUT_CNT" val="1_1_2"/>
  <p:tag name="KSO_WM_SLIDE_LAYOUT_INFO" val="{&quot;direction&quot;:0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13.5},&quot;minSize&quot;:{&quot;size1&quot;:13.5},&quot;maxSize&quot;:{&quot;size1&quot;:13.5},&quot;edge&quot;:{&quot;left&quot;:true,&quot;top&quot;:tru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1.69,&quot;top&quot;:0.43,&quot;right&quot;:1.69,&quot;bottom&quot;:0.43},&quot;marginOverLayout&quot;:{&quot;left&quot;:-0.035,&quot;top&quot;:-0.035,&quot;right&quot;:-0.035,&quot;bottom&quot;:-0.035},&quot;edge&quot;:{&quot;left&quot;:true,&quot;top&quot;:true,&quot;right&quot;:true,&quot;bottom&quot;:false},&quot;backgroundInfo&quot;:[{&quot;type&quot;:&quot;navigation&quot;,&quot;left&quot;:0.0,&quot;top&quot;:0.0,&quot;right&quot;:0.0,&quot;bottom&quot;:0.0,&quot;leftAbs&quot;:false,&quot;topAbs&quot;:false,&quot;rightAbs&quot;:false,&quot;bottomAbs&quot;:false}]},{&quot;direction&quot;:1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53.6},&quot;minSize&quot;:{&quot;size1&quot;:40.3},&quot;maxSize&quot;:{&quot;size1&quot;:71.0},&quot;edge&quot;:{&quot;left&quot;:true,&quot;top&quot;:fals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2.55,&quot;top&quot;:4.11,&quot;right&quot;:2.96,&quot;bottom&quot;:5.86},&quot;marginOverLayout&quot;:{&quot;left&quot;:-0.035,&quot;top&quot;:-0.035,&quot;right&quot;:-0.035,&quot;bottom&quot;:-0.035},&quot;edge&quot;:{&quot;left&quot;:true,&quot;top&quot;:false,&quot;right&quot;:false,&quot;bottom&quot;:true}},{&quot;direction&quot;:0,&quot;horizontalAlign&quot;:-1,&quot;verticalAlign&quot;:-1,&quot;type&quot;:0,&quot;diagramDirection&quot;:0,&quot;canSetOverLayout&quot;:0,&quot;isOverLayout&quot;:0,&quot;margin&quot;:{&quot;left&quot;:0.026,&quot;top&quot;:2.269,&quot;right&quot;:2.13,&quot;bottom&quot;:4.04},&quot;marginOverLayout&quot;:{&quot;left&quot;:-0.035,&quot;top&quot;:-0.035,&quot;right&quot;:-0.035,&quot;bottom&quot;:-0.035},&quot;edge&quot;:{&quot;left&quot;:false,&quot;top&quot;:false,&quot;right&quot;:true,&quot;bottom&quot;:true}}]}]}"/>
  <p:tag name="KSO_WM_SLIDE_BACKGROUND" val="[&quot;navigation&quot;]"/>
  <p:tag name="KSO_WM_SLIDE_RATIO" val="1.777778"/>
  <p:tag name="KSO_WM_SLIDE_CAN_ADD_NAVIGATION" val="1"/>
  <p:tag name="KSO_WM_TEMPLATE_MASTER_TYPE" val="1"/>
  <p:tag name="KSO_WM_TEMPLATE_COLOR_TYPE" val="1"/>
  <p:tag name="KSO_WM_TEMPLATE_CATEGORY" val="custom"/>
  <p:tag name="KSO_WM_TEMPLATE_INDEX" val="20206033"/>
  <p:tag name="KSO_WM_SLIDE_ID" val="custom20206033_9"/>
</p:tagLst>
</file>

<file path=ppt/tags/tag175.xml><?xml version="1.0" encoding="utf-8"?>
<p:tagLst xmlns:p="http://schemas.openxmlformats.org/presentationml/2006/main">
  <p:tag name="KSO_WM_SLIDE_BACKGROUND_TYPE" val="navigation"/>
  <p:tag name="KSO_WM_UNIT_SUBTYPE" val="h"/>
  <p:tag name="KSO_WM_TEMPLATE_CATEGORY" val="custom"/>
  <p:tag name="KSO_WM_TEMPLATE_INDEX" val="20206033"/>
  <p:tag name="KSO_WM_UNIT_ID" val="custom20206033_9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2"/>
  <p:tag name="KSO_WM_UNIT_LAYERLEVEL" val="1"/>
  <p:tag name="KSO_WM_TAG_VERSION" val="1.0"/>
  <p:tag name="KSO_WM_BEAUTIFY_FLAG" val="#wm#"/>
</p:tagLst>
</file>

<file path=ppt/tags/tag176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ID" val="custom20206033_9*i*2"/>
  <p:tag name="KSO_WM_UNIT_LAYERLEVEL" val="1"/>
  <p:tag name="KSO_WM_TAG_VERSION" val="1.0"/>
  <p:tag name="KSO_WM_BEAUTIFY_FLAG" val="#wm#"/>
</p:tagLst>
</file>

<file path=ppt/tags/tag177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6033_9*i*3"/>
  <p:tag name="KSO_WM_UNIT_LAYERLEVEL" val="1"/>
  <p:tag name="KSO_WM_TAG_VERSION" val="1.0"/>
  <p:tag name="KSO_WM_BEAUTIFY_FLAG" val="#wm#"/>
</p:tagLst>
</file>

<file path=ppt/tags/tag178.xml><?xml version="1.0" encoding="utf-8"?>
<p:tagLst xmlns:p="http://schemas.openxmlformats.org/presentationml/2006/main">
  <p:tag name="KSO_WM_UNIT_TEXTBOXSTYLE_SHAPETYPE" val="1"/>
  <p:tag name="KSO_WM_UNIT_TEXTBOXSTYLE_ADJUSTLEFT" val="0_-29.09998"/>
  <p:tag name="KSO_WM_UNIT_TEXTBOXSTYLE_ADJUSTTOP" val="0_-63.95001"/>
  <p:tag name="KSO_WM_UNIT_TEXTBOXSTYLE_ADJUSTWIDTH" val="100_58.19998"/>
  <p:tag name="KSO_WM_UNIT_TEXTBOXSTYLE_ADJUSTHEIGTH" val="100_109.65"/>
  <p:tag name="KSO_WM_UNIT_HIGHLIGHT" val="0"/>
  <p:tag name="KSO_WM_UNIT_COMPATIBLE" val="0"/>
  <p:tag name="KSO_WM_UNIT_DIAGRAM_ISNUMVISUAL" val="0"/>
  <p:tag name="KSO_WM_UNIT_DIAGRAM_ISREFERUNIT" val="0"/>
  <p:tag name="KSO_WM_UNIT_TYPE" val="h_i"/>
  <p:tag name="KSO_WM_UNIT_INDEX" val="1_1"/>
  <p:tag name="KSO_WM_UNIT_LAYERLEVEL" val="1_1"/>
  <p:tag name="KSO_WM_TAG_VERSION" val="1.0"/>
  <p:tag name="KSO_WM_BEAUTIFY_FLAG" val="#wm#"/>
  <p:tag name="KSO_WM_UNIT_BLOCK" val="0"/>
  <p:tag name="KSO_WM_UNIT_SM_LIMIT_TYPE" val="2"/>
  <p:tag name="KSO_WM_UNIT_DECORATE_INFO" val="{&quot;DecorateInfoX&quot;:{&quot;IsLeft&quot;:false,&quot;IsRight&quot;:true,&quot;IsAbs&quot;:true},&quot;DecorateInfoY&quot;:{&quot;IsTop&quot;:true,&quot;IsBottom&quot;:false,&quot;IsAbs&quot;:true},&quot;DecorateInfoW&quot;:{&quot;IsAbs&quot;:true},&quot;DecorateInfoH&quot;:{&quot;IsAbs&quot;:true}}"/>
  <p:tag name="KSO_WM_TEMPLATE_CATEGORY" val="custom"/>
  <p:tag name="KSO_WM_TEMPLATE_INDEX" val="20206033"/>
  <p:tag name="KSO_WM_UNIT_ID" val="custom20206033_9*h_i*1_1"/>
</p:tagLst>
</file>

<file path=ppt/tags/tag179.xml><?xml version="1.0" encoding="utf-8"?>
<p:tagLst xmlns:p="http://schemas.openxmlformats.org/presentationml/2006/main">
  <p:tag name="KSO_WM_UNIT_TEXTBOXSTYLE_SHAPETYPE" val="1"/>
  <p:tag name="KSO_WM_UNIT_TEXTBOXSTYLE_ADJUSTLEFT" val="10_-35.445"/>
  <p:tag name="KSO_WM_UNIT_TEXTBOXSTYLE_ADJUSTTOP" val="0_-63.95001"/>
  <p:tag name="KSO_WM_UNIT_HIGHLIGHT" val="0"/>
  <p:tag name="KSO_WM_UNIT_COMPATIBLE" val="0"/>
  <p:tag name="KSO_WM_UNIT_DIAGRAM_ISNUMVISUAL" val="0"/>
  <p:tag name="KSO_WM_UNIT_DIAGRAM_ISREFERUNIT" val="0"/>
  <p:tag name="KSO_WM_UNIT_TYPE" val="h_i"/>
  <p:tag name="KSO_WM_UNIT_INDEX" val="1_2"/>
  <p:tag name="KSO_WM_UNIT_LAYERLEVEL" val="1_1"/>
  <p:tag name="KSO_WM_TAG_VERSION" val="1.0"/>
  <p:tag name="KSO_WM_BEAUTIFY_FLAG" val="#wm#"/>
  <p:tag name="KSO_WM_UNIT_BLOCK" val="0"/>
  <p:tag name="KSO_WM_UNIT_SM_LIMIT_TYPE" val="1"/>
  <p:tag name="KSO_WM_UNIT_DECORATE_INFO" val="{&quot;DecorateInfoX&quot;:{&quot;IsLeft&quot;:true,&quot;IsRight&quot;:false,&quot;IsAbs&quot;:true},&quot;DecorateInfoY&quot;:{&quot;IsTop&quot;:true,&quot;IsBottom&quot;:false,&quot;IsAbs&quot;:true},&quot;DecorateInfoW&quot;:{&quot;IsAbs&quot;:true},&quot;DecorateInfoH&quot;:{&quot;IsAbs&quot;:true}}"/>
  <p:tag name="KSO_WM_TEMPLATE_CATEGORY" val="custom"/>
  <p:tag name="KSO_WM_TEMPLATE_INDEX" val="20206033"/>
  <p:tag name="KSO_WM_UNIT_ID" val="custom20206033_9*h_i*1_2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0.xml><?xml version="1.0" encoding="utf-8"?>
<p:tagLst xmlns:p="http://schemas.openxmlformats.org/presentationml/2006/main">
  <p:tag name="KSO_WM_UNIT_PRESET_TEXT" val="单击此处输入你的正文，文字是您思想的提炼;&#13;为了最终演示发布的良好效果，请尽量言简意赅的阐述观点；根据需要可酌情增减文字……"/>
  <p:tag name="KSO_WM_UNIT_NOCLEAR" val="0"/>
  <p:tag name="KSO_WM_UNIT_VALUE" val="85"/>
  <p:tag name="KSO_WM_UNIT_HIGHLIGHT" val="0"/>
  <p:tag name="KSO_WM_UNIT_COMPATIBLE" val="0"/>
  <p:tag name="KSO_WM_UNIT_DIAGRAM_ISNUMVISUAL" val="0"/>
  <p:tag name="KSO_WM_UNIT_DIAGRAM_ISREFERUNIT" val="0"/>
  <p:tag name="KSO_WM_UNIT_TYPE" val="h_f"/>
  <p:tag name="KSO_WM_UNIT_INDEX" val="1_1"/>
  <p:tag name="KSO_WM_UNIT_LAYERLEVEL" val="1_1"/>
  <p:tag name="KSO_WM_TAG_VERSION" val="1.0"/>
  <p:tag name="KSO_WM_BEAUTIFY_FLAG" val="#wm#"/>
  <p:tag name="KSO_WM_UNIT_DEFAULT_FONT" val="16;20;2"/>
  <p:tag name="KSO_WM_UNIT_BLOCK" val="0"/>
  <p:tag name="KSO_WM_UNIT_SUBTYPE" val="a"/>
  <p:tag name="KSO_WM_TEMPLATE_CATEGORY" val="custom"/>
  <p:tag name="KSO_WM_TEMPLATE_INDEX" val="20206033"/>
  <p:tag name="KSO_WM_UNIT_ID" val="custom20206033_9*h_f*1_1"/>
</p:tagLst>
</file>

<file path=ppt/tags/tag181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TYPE" val="a"/>
  <p:tag name="KSO_WM_UNIT_INDEX" val="1"/>
  <p:tag name="KSO_WM_UNIT_PRESET_TEXT" val="单击此处添加大标题"/>
  <p:tag name="KSO_WM_UNIT_VALUE" val="30"/>
  <p:tag name="KSO_WM_UNIT_DEFAULT_FONT" val="28;32;4"/>
  <p:tag name="KSO_WM_UNIT_BLOCK" val="0"/>
  <p:tag name="KSO_WM_TEMPLATE_CATEGORY" val="custom"/>
  <p:tag name="KSO_WM_TEMPLATE_INDEX" val="20206033"/>
  <p:tag name="KSO_WM_UNIT_ID" val="custom20206033_9*a*1"/>
  <p:tag name="KSO_WM_UNIT_ISNUMDGMTITLE" val="0"/>
</p:tagLst>
</file>

<file path=ppt/tags/tag182.xml><?xml version="1.0" encoding="utf-8"?>
<p:tagLst xmlns:p="http://schemas.openxmlformats.org/presentationml/2006/main">
  <p:tag name="KSO_WM_TEMPLATE_SUBCATEGORY" val="0"/>
  <p:tag name="KSO_WM_SLIDE_TYPE" val="text"/>
  <p:tag name="KSO_WM_SLIDE_SUBTYPE" val="picTxt"/>
  <p:tag name="KSO_WM_SLIDE_ITEM_CNT" val="0"/>
  <p:tag name="KSO_WM_SLIDE_INDEX" val="9"/>
  <p:tag name="KSO_WM_SLIDE_SIZE" val="864.095*311.886"/>
  <p:tag name="KSO_WM_SLIDE_POSITION" val="47.9556*125.305"/>
  <p:tag name="KSO_WM_TAG_VERSION" val="1.0"/>
  <p:tag name="KSO_WM_BEAUTIFY_FLAG" val="#wm#"/>
  <p:tag name="KSO_WM_SLIDE_LAYOUT" val="a_i_h"/>
  <p:tag name="KSO_WM_SLIDE_LAYOUT_CNT" val="1_1_2"/>
  <p:tag name="KSO_WM_SLIDE_LAYOUT_INFO" val="{&quot;direction&quot;:0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13.5},&quot;minSize&quot;:{&quot;size1&quot;:13.5},&quot;maxSize&quot;:{&quot;size1&quot;:13.5},&quot;edge&quot;:{&quot;left&quot;:true,&quot;top&quot;:tru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1.69,&quot;top&quot;:0.43,&quot;right&quot;:1.69,&quot;bottom&quot;:0.43},&quot;marginOverLayout&quot;:{&quot;left&quot;:-0.035,&quot;top&quot;:-0.035,&quot;right&quot;:-0.035,&quot;bottom&quot;:-0.035},&quot;edge&quot;:{&quot;left&quot;:true,&quot;top&quot;:true,&quot;right&quot;:true,&quot;bottom&quot;:false},&quot;backgroundInfo&quot;:[{&quot;type&quot;:&quot;navigation&quot;,&quot;left&quot;:0.0,&quot;top&quot;:0.0,&quot;right&quot;:0.0,&quot;bottom&quot;:0.0,&quot;leftAbs&quot;:false,&quot;topAbs&quot;:false,&quot;rightAbs&quot;:false,&quot;bottomAbs&quot;:false}]},{&quot;direction&quot;:1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53.6},&quot;minSize&quot;:{&quot;size1&quot;:40.3},&quot;maxSize&quot;:{&quot;size1&quot;:71.0},&quot;edge&quot;:{&quot;left&quot;:true,&quot;top&quot;:fals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2.55,&quot;top&quot;:4.11,&quot;right&quot;:2.96,&quot;bottom&quot;:5.86},&quot;marginOverLayout&quot;:{&quot;left&quot;:-0.035,&quot;top&quot;:-0.035,&quot;right&quot;:-0.035,&quot;bottom&quot;:-0.035},&quot;edge&quot;:{&quot;left&quot;:true,&quot;top&quot;:false,&quot;right&quot;:false,&quot;bottom&quot;:true}},{&quot;direction&quot;:0,&quot;horizontalAlign&quot;:-1,&quot;verticalAlign&quot;:-1,&quot;type&quot;:0,&quot;diagramDirection&quot;:0,&quot;canSetOverLayout&quot;:0,&quot;isOverLayout&quot;:0,&quot;margin&quot;:{&quot;left&quot;:0.026,&quot;top&quot;:2.269,&quot;right&quot;:2.13,&quot;bottom&quot;:4.04},&quot;marginOverLayout&quot;:{&quot;left&quot;:-0.035,&quot;top&quot;:-0.035,&quot;right&quot;:-0.035,&quot;bottom&quot;:-0.035},&quot;edge&quot;:{&quot;left&quot;:false,&quot;top&quot;:false,&quot;right&quot;:true,&quot;bottom&quot;:true}}]}]}"/>
  <p:tag name="KSO_WM_SLIDE_BACKGROUND" val="[&quot;navigation&quot;]"/>
  <p:tag name="KSO_WM_SLIDE_RATIO" val="1.777778"/>
  <p:tag name="KSO_WM_SLIDE_CAN_ADD_NAVIGATION" val="1"/>
  <p:tag name="KSO_WM_TEMPLATE_MASTER_TYPE" val="1"/>
  <p:tag name="KSO_WM_TEMPLATE_COLOR_TYPE" val="1"/>
  <p:tag name="KSO_WM_TEMPLATE_CATEGORY" val="custom"/>
  <p:tag name="KSO_WM_TEMPLATE_INDEX" val="20206033"/>
  <p:tag name="KSO_WM_SLIDE_ID" val="custom20206033_9"/>
</p:tagLst>
</file>

<file path=ppt/tags/tag183.xml><?xml version="1.0" encoding="utf-8"?>
<p:tagLst xmlns:p="http://schemas.openxmlformats.org/presentationml/2006/main">
  <p:tag name="KSO_WM_SLIDE_BACKGROUND_TYPE" val="navigation"/>
  <p:tag name="KSO_WM_UNIT_SUBTYPE" val="h"/>
  <p:tag name="KSO_WM_TEMPLATE_CATEGORY" val="custom"/>
  <p:tag name="KSO_WM_TEMPLATE_INDEX" val="20206033"/>
  <p:tag name="KSO_WM_UNIT_ID" val="custom20206033_9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2"/>
  <p:tag name="KSO_WM_UNIT_LAYERLEVEL" val="1"/>
  <p:tag name="KSO_WM_TAG_VERSION" val="1.0"/>
  <p:tag name="KSO_WM_BEAUTIFY_FLAG" val="#wm#"/>
</p:tagLst>
</file>

<file path=ppt/tags/tag184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ID" val="custom20206033_9*i*2"/>
  <p:tag name="KSO_WM_UNIT_LAYERLEVEL" val="1"/>
  <p:tag name="KSO_WM_TAG_VERSION" val="1.0"/>
  <p:tag name="KSO_WM_BEAUTIFY_FLAG" val="#wm#"/>
</p:tagLst>
</file>

<file path=ppt/tags/tag185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6033_9*i*3"/>
  <p:tag name="KSO_WM_UNIT_LAYERLEVEL" val="1"/>
  <p:tag name="KSO_WM_TAG_VERSION" val="1.0"/>
  <p:tag name="KSO_WM_BEAUTIFY_FLAG" val="#wm#"/>
</p:tagLst>
</file>

<file path=ppt/tags/tag186.xml><?xml version="1.0" encoding="utf-8"?>
<p:tagLst xmlns:p="http://schemas.openxmlformats.org/presentationml/2006/main">
  <p:tag name="KSO_WM_UNIT_TEXTBOXSTYLE_SHAPETYPE" val="1"/>
  <p:tag name="KSO_WM_UNIT_TEXTBOXSTYLE_ADJUSTLEFT" val="0_-29.09998"/>
  <p:tag name="KSO_WM_UNIT_TEXTBOXSTYLE_ADJUSTTOP" val="0_-63.95001"/>
  <p:tag name="KSO_WM_UNIT_TEXTBOXSTYLE_ADJUSTWIDTH" val="100_58.19998"/>
  <p:tag name="KSO_WM_UNIT_TEXTBOXSTYLE_ADJUSTHEIGTH" val="100_109.65"/>
  <p:tag name="KSO_WM_UNIT_HIGHLIGHT" val="0"/>
  <p:tag name="KSO_WM_UNIT_COMPATIBLE" val="0"/>
  <p:tag name="KSO_WM_UNIT_DIAGRAM_ISNUMVISUAL" val="0"/>
  <p:tag name="KSO_WM_UNIT_DIAGRAM_ISREFERUNIT" val="0"/>
  <p:tag name="KSO_WM_UNIT_TYPE" val="h_i"/>
  <p:tag name="KSO_WM_UNIT_INDEX" val="1_1"/>
  <p:tag name="KSO_WM_UNIT_LAYERLEVEL" val="1_1"/>
  <p:tag name="KSO_WM_TAG_VERSION" val="1.0"/>
  <p:tag name="KSO_WM_BEAUTIFY_FLAG" val="#wm#"/>
  <p:tag name="KSO_WM_UNIT_BLOCK" val="0"/>
  <p:tag name="KSO_WM_UNIT_SM_LIMIT_TYPE" val="2"/>
  <p:tag name="KSO_WM_UNIT_DECORATE_INFO" val="{&quot;DecorateInfoX&quot;:{&quot;IsLeft&quot;:false,&quot;IsRight&quot;:true,&quot;IsAbs&quot;:true},&quot;DecorateInfoY&quot;:{&quot;IsTop&quot;:true,&quot;IsBottom&quot;:false,&quot;IsAbs&quot;:true},&quot;DecorateInfoW&quot;:{&quot;IsAbs&quot;:true},&quot;DecorateInfoH&quot;:{&quot;IsAbs&quot;:true}}"/>
  <p:tag name="KSO_WM_TEMPLATE_CATEGORY" val="custom"/>
  <p:tag name="KSO_WM_TEMPLATE_INDEX" val="20206033"/>
  <p:tag name="KSO_WM_UNIT_ID" val="custom20206033_9*h_i*1_1"/>
</p:tagLst>
</file>

<file path=ppt/tags/tag187.xml><?xml version="1.0" encoding="utf-8"?>
<p:tagLst xmlns:p="http://schemas.openxmlformats.org/presentationml/2006/main">
  <p:tag name="KSO_WM_UNIT_TEXTBOXSTYLE_SHAPETYPE" val="1"/>
  <p:tag name="KSO_WM_UNIT_TEXTBOXSTYLE_ADJUSTLEFT" val="10_-35.445"/>
  <p:tag name="KSO_WM_UNIT_TEXTBOXSTYLE_ADJUSTTOP" val="0_-63.95001"/>
  <p:tag name="KSO_WM_UNIT_HIGHLIGHT" val="0"/>
  <p:tag name="KSO_WM_UNIT_COMPATIBLE" val="0"/>
  <p:tag name="KSO_WM_UNIT_DIAGRAM_ISNUMVISUAL" val="0"/>
  <p:tag name="KSO_WM_UNIT_DIAGRAM_ISREFERUNIT" val="0"/>
  <p:tag name="KSO_WM_UNIT_TYPE" val="h_i"/>
  <p:tag name="KSO_WM_UNIT_INDEX" val="1_2"/>
  <p:tag name="KSO_WM_UNIT_LAYERLEVEL" val="1_1"/>
  <p:tag name="KSO_WM_TAG_VERSION" val="1.0"/>
  <p:tag name="KSO_WM_BEAUTIFY_FLAG" val="#wm#"/>
  <p:tag name="KSO_WM_UNIT_BLOCK" val="0"/>
  <p:tag name="KSO_WM_UNIT_SM_LIMIT_TYPE" val="1"/>
  <p:tag name="KSO_WM_UNIT_DECORATE_INFO" val="{&quot;DecorateInfoX&quot;:{&quot;IsLeft&quot;:true,&quot;IsRight&quot;:false,&quot;IsAbs&quot;:true},&quot;DecorateInfoY&quot;:{&quot;IsTop&quot;:true,&quot;IsBottom&quot;:false,&quot;IsAbs&quot;:true},&quot;DecorateInfoW&quot;:{&quot;IsAbs&quot;:true},&quot;DecorateInfoH&quot;:{&quot;IsAbs&quot;:true}}"/>
  <p:tag name="KSO_WM_TEMPLATE_CATEGORY" val="custom"/>
  <p:tag name="KSO_WM_TEMPLATE_INDEX" val="20206033"/>
  <p:tag name="KSO_WM_UNIT_ID" val="custom20206033_9*h_i*1_2"/>
</p:tagLst>
</file>

<file path=ppt/tags/tag188.xml><?xml version="1.0" encoding="utf-8"?>
<p:tagLst xmlns:p="http://schemas.openxmlformats.org/presentationml/2006/main">
  <p:tag name="KSO_WM_UNIT_PRESET_TEXT" val="单击此处输入你的正文，文字是您思想的提炼;&#13;为了最终演示发布的良好效果，请尽量言简意赅的阐述观点；根据需要可酌情增减文字……"/>
  <p:tag name="KSO_WM_UNIT_NOCLEAR" val="0"/>
  <p:tag name="KSO_WM_UNIT_VALUE" val="85"/>
  <p:tag name="KSO_WM_UNIT_HIGHLIGHT" val="0"/>
  <p:tag name="KSO_WM_UNIT_COMPATIBLE" val="0"/>
  <p:tag name="KSO_WM_UNIT_DIAGRAM_ISNUMVISUAL" val="0"/>
  <p:tag name="KSO_WM_UNIT_DIAGRAM_ISREFERUNIT" val="0"/>
  <p:tag name="KSO_WM_UNIT_TYPE" val="h_f"/>
  <p:tag name="KSO_WM_UNIT_INDEX" val="1_1"/>
  <p:tag name="KSO_WM_UNIT_LAYERLEVEL" val="1_1"/>
  <p:tag name="KSO_WM_TAG_VERSION" val="1.0"/>
  <p:tag name="KSO_WM_BEAUTIFY_FLAG" val="#wm#"/>
  <p:tag name="KSO_WM_UNIT_DEFAULT_FONT" val="16;20;2"/>
  <p:tag name="KSO_WM_UNIT_BLOCK" val="0"/>
  <p:tag name="KSO_WM_UNIT_SUBTYPE" val="a"/>
  <p:tag name="KSO_WM_TEMPLATE_CATEGORY" val="custom"/>
  <p:tag name="KSO_WM_TEMPLATE_INDEX" val="20206033"/>
  <p:tag name="KSO_WM_UNIT_ID" val="custom20206033_9*h_f*1_1"/>
</p:tagLst>
</file>

<file path=ppt/tags/tag189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TYPE" val="a"/>
  <p:tag name="KSO_WM_UNIT_INDEX" val="1"/>
  <p:tag name="KSO_WM_UNIT_PRESET_TEXT" val="单击此处添加大标题"/>
  <p:tag name="KSO_WM_UNIT_VALUE" val="30"/>
  <p:tag name="KSO_WM_UNIT_DEFAULT_FONT" val="28;32;4"/>
  <p:tag name="KSO_WM_UNIT_BLOCK" val="0"/>
  <p:tag name="KSO_WM_TEMPLATE_CATEGORY" val="custom"/>
  <p:tag name="KSO_WM_TEMPLATE_INDEX" val="20206033"/>
  <p:tag name="KSO_WM_UNIT_ID" val="custom20206033_9*a*1"/>
  <p:tag name="KSO_WM_UNIT_ISNUMDGMTITLE" val="0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0.xml><?xml version="1.0" encoding="utf-8"?>
<p:tagLst xmlns:p="http://schemas.openxmlformats.org/presentationml/2006/main">
  <p:tag name="KSO_WM_TEMPLATE_SUBCATEGORY" val="0"/>
  <p:tag name="KSO_WM_SLIDE_TYPE" val="text"/>
  <p:tag name="KSO_WM_SLIDE_SUBTYPE" val="picTxt"/>
  <p:tag name="KSO_WM_SLIDE_ITEM_CNT" val="0"/>
  <p:tag name="KSO_WM_SLIDE_INDEX" val="9"/>
  <p:tag name="KSO_WM_SLIDE_SIZE" val="864.095*311.886"/>
  <p:tag name="KSO_WM_SLIDE_POSITION" val="47.9556*125.305"/>
  <p:tag name="KSO_WM_TAG_VERSION" val="1.0"/>
  <p:tag name="KSO_WM_BEAUTIFY_FLAG" val="#wm#"/>
  <p:tag name="KSO_WM_SLIDE_LAYOUT" val="a_i_h"/>
  <p:tag name="KSO_WM_SLIDE_LAYOUT_CNT" val="1_1_2"/>
  <p:tag name="KSO_WM_SLIDE_LAYOUT_INFO" val="{&quot;direction&quot;:0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13.5},&quot;minSize&quot;:{&quot;size1&quot;:13.5},&quot;maxSize&quot;:{&quot;size1&quot;:13.5},&quot;edge&quot;:{&quot;left&quot;:true,&quot;top&quot;:tru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1.69,&quot;top&quot;:0.43,&quot;right&quot;:1.69,&quot;bottom&quot;:0.43},&quot;marginOverLayout&quot;:{&quot;left&quot;:-0.035,&quot;top&quot;:-0.035,&quot;right&quot;:-0.035,&quot;bottom&quot;:-0.035},&quot;edge&quot;:{&quot;left&quot;:true,&quot;top&quot;:true,&quot;right&quot;:true,&quot;bottom&quot;:false},&quot;backgroundInfo&quot;:[{&quot;type&quot;:&quot;navigation&quot;,&quot;left&quot;:0.0,&quot;top&quot;:0.0,&quot;right&quot;:0.0,&quot;bottom&quot;:0.0,&quot;leftAbs&quot;:false,&quot;topAbs&quot;:false,&quot;rightAbs&quot;:false,&quot;bottomAbs&quot;:false}]},{&quot;direction&quot;:1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53.6},&quot;minSize&quot;:{&quot;size1&quot;:40.3},&quot;maxSize&quot;:{&quot;size1&quot;:71.0},&quot;edge&quot;:{&quot;left&quot;:true,&quot;top&quot;:fals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2.55,&quot;top&quot;:4.11,&quot;right&quot;:2.96,&quot;bottom&quot;:5.86},&quot;marginOverLayout&quot;:{&quot;left&quot;:-0.035,&quot;top&quot;:-0.035,&quot;right&quot;:-0.035,&quot;bottom&quot;:-0.035},&quot;edge&quot;:{&quot;left&quot;:true,&quot;top&quot;:false,&quot;right&quot;:false,&quot;bottom&quot;:true}},{&quot;direction&quot;:0,&quot;horizontalAlign&quot;:-1,&quot;verticalAlign&quot;:-1,&quot;type&quot;:0,&quot;diagramDirection&quot;:0,&quot;canSetOverLayout&quot;:0,&quot;isOverLayout&quot;:0,&quot;margin&quot;:{&quot;left&quot;:0.026,&quot;top&quot;:2.269,&quot;right&quot;:2.13,&quot;bottom&quot;:4.04},&quot;marginOverLayout&quot;:{&quot;left&quot;:-0.035,&quot;top&quot;:-0.035,&quot;right&quot;:-0.035,&quot;bottom&quot;:-0.035},&quot;edge&quot;:{&quot;left&quot;:false,&quot;top&quot;:false,&quot;right&quot;:true,&quot;bottom&quot;:true}}]}]}"/>
  <p:tag name="KSO_WM_SLIDE_BACKGROUND" val="[&quot;navigation&quot;]"/>
  <p:tag name="KSO_WM_SLIDE_RATIO" val="1.777778"/>
  <p:tag name="KSO_WM_SLIDE_CAN_ADD_NAVIGATION" val="1"/>
  <p:tag name="KSO_WM_TEMPLATE_MASTER_TYPE" val="1"/>
  <p:tag name="KSO_WM_TEMPLATE_COLOR_TYPE" val="1"/>
  <p:tag name="KSO_WM_TEMPLATE_CATEGORY" val="custom"/>
  <p:tag name="KSO_WM_TEMPLATE_INDEX" val="20206033"/>
  <p:tag name="KSO_WM_SLIDE_ID" val="custom20206033_9"/>
</p:tagLst>
</file>

<file path=ppt/tags/tag191.xml><?xml version="1.0" encoding="utf-8"?>
<p:tagLst xmlns:p="http://schemas.openxmlformats.org/presentationml/2006/main">
  <p:tag name="KSO_WM_SLIDE_BACKGROUND_TYPE" val="navigation"/>
  <p:tag name="KSO_WM_UNIT_SUBTYPE" val="h"/>
  <p:tag name="KSO_WM_TEMPLATE_CATEGORY" val="custom"/>
  <p:tag name="KSO_WM_TEMPLATE_INDEX" val="20206033"/>
  <p:tag name="KSO_WM_UNIT_ID" val="custom20206033_9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2"/>
  <p:tag name="KSO_WM_UNIT_LAYERLEVEL" val="1"/>
  <p:tag name="KSO_WM_TAG_VERSION" val="1.0"/>
  <p:tag name="KSO_WM_BEAUTIFY_FLAG" val="#wm#"/>
</p:tagLst>
</file>

<file path=ppt/tags/tag192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ID" val="custom20206033_9*i*2"/>
  <p:tag name="KSO_WM_UNIT_LAYERLEVEL" val="1"/>
  <p:tag name="KSO_WM_TAG_VERSION" val="1.0"/>
  <p:tag name="KSO_WM_BEAUTIFY_FLAG" val="#wm#"/>
</p:tagLst>
</file>

<file path=ppt/tags/tag193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6033_9*i*3"/>
  <p:tag name="KSO_WM_UNIT_LAYERLEVEL" val="1"/>
  <p:tag name="KSO_WM_TAG_VERSION" val="1.0"/>
  <p:tag name="KSO_WM_BEAUTIFY_FLAG" val="#wm#"/>
</p:tagLst>
</file>

<file path=ppt/tags/tag194.xml><?xml version="1.0" encoding="utf-8"?>
<p:tagLst xmlns:p="http://schemas.openxmlformats.org/presentationml/2006/main">
  <p:tag name="KSO_WM_UNIT_TEXTBOXSTYLE_SHAPETYPE" val="1"/>
  <p:tag name="KSO_WM_UNIT_TEXTBOXSTYLE_ADJUSTLEFT" val="0_-29.09998"/>
  <p:tag name="KSO_WM_UNIT_TEXTBOXSTYLE_ADJUSTTOP" val="0_-63.95001"/>
  <p:tag name="KSO_WM_UNIT_TEXTBOXSTYLE_ADJUSTWIDTH" val="100_58.19998"/>
  <p:tag name="KSO_WM_UNIT_TEXTBOXSTYLE_ADJUSTHEIGTH" val="100_109.65"/>
  <p:tag name="KSO_WM_UNIT_HIGHLIGHT" val="0"/>
  <p:tag name="KSO_WM_UNIT_COMPATIBLE" val="0"/>
  <p:tag name="KSO_WM_UNIT_DIAGRAM_ISNUMVISUAL" val="0"/>
  <p:tag name="KSO_WM_UNIT_DIAGRAM_ISREFERUNIT" val="0"/>
  <p:tag name="KSO_WM_UNIT_TYPE" val="h_i"/>
  <p:tag name="KSO_WM_UNIT_INDEX" val="1_1"/>
  <p:tag name="KSO_WM_UNIT_LAYERLEVEL" val="1_1"/>
  <p:tag name="KSO_WM_TAG_VERSION" val="1.0"/>
  <p:tag name="KSO_WM_BEAUTIFY_FLAG" val="#wm#"/>
  <p:tag name="KSO_WM_UNIT_BLOCK" val="0"/>
  <p:tag name="KSO_WM_UNIT_SM_LIMIT_TYPE" val="2"/>
  <p:tag name="KSO_WM_UNIT_DECORATE_INFO" val="{&quot;DecorateInfoX&quot;:{&quot;IsLeft&quot;:false,&quot;IsRight&quot;:true,&quot;IsAbs&quot;:true},&quot;DecorateInfoY&quot;:{&quot;IsTop&quot;:true,&quot;IsBottom&quot;:false,&quot;IsAbs&quot;:true},&quot;DecorateInfoW&quot;:{&quot;IsAbs&quot;:true},&quot;DecorateInfoH&quot;:{&quot;IsAbs&quot;:true}}"/>
  <p:tag name="KSO_WM_TEMPLATE_CATEGORY" val="custom"/>
  <p:tag name="KSO_WM_TEMPLATE_INDEX" val="20206033"/>
  <p:tag name="KSO_WM_UNIT_ID" val="custom20206033_9*h_i*1_1"/>
</p:tagLst>
</file>

<file path=ppt/tags/tag195.xml><?xml version="1.0" encoding="utf-8"?>
<p:tagLst xmlns:p="http://schemas.openxmlformats.org/presentationml/2006/main">
  <p:tag name="KSO_WM_UNIT_TEXTBOXSTYLE_SHAPETYPE" val="1"/>
  <p:tag name="KSO_WM_UNIT_TEXTBOXSTYLE_ADJUSTLEFT" val="10_-35.445"/>
  <p:tag name="KSO_WM_UNIT_TEXTBOXSTYLE_ADJUSTTOP" val="0_-63.95001"/>
  <p:tag name="KSO_WM_UNIT_HIGHLIGHT" val="0"/>
  <p:tag name="KSO_WM_UNIT_COMPATIBLE" val="0"/>
  <p:tag name="KSO_WM_UNIT_DIAGRAM_ISNUMVISUAL" val="0"/>
  <p:tag name="KSO_WM_UNIT_DIAGRAM_ISREFERUNIT" val="0"/>
  <p:tag name="KSO_WM_UNIT_TYPE" val="h_i"/>
  <p:tag name="KSO_WM_UNIT_INDEX" val="1_2"/>
  <p:tag name="KSO_WM_UNIT_LAYERLEVEL" val="1_1"/>
  <p:tag name="KSO_WM_TAG_VERSION" val="1.0"/>
  <p:tag name="KSO_WM_BEAUTIFY_FLAG" val="#wm#"/>
  <p:tag name="KSO_WM_UNIT_BLOCK" val="0"/>
  <p:tag name="KSO_WM_UNIT_SM_LIMIT_TYPE" val="1"/>
  <p:tag name="KSO_WM_UNIT_DECORATE_INFO" val="{&quot;DecorateInfoX&quot;:{&quot;IsLeft&quot;:true,&quot;IsRight&quot;:false,&quot;IsAbs&quot;:true},&quot;DecorateInfoY&quot;:{&quot;IsTop&quot;:true,&quot;IsBottom&quot;:false,&quot;IsAbs&quot;:true},&quot;DecorateInfoW&quot;:{&quot;IsAbs&quot;:true},&quot;DecorateInfoH&quot;:{&quot;IsAbs&quot;:true}}"/>
  <p:tag name="KSO_WM_TEMPLATE_CATEGORY" val="custom"/>
  <p:tag name="KSO_WM_TEMPLATE_INDEX" val="20206033"/>
  <p:tag name="KSO_WM_UNIT_ID" val="custom20206033_9*h_i*1_2"/>
</p:tagLst>
</file>

<file path=ppt/tags/tag196.xml><?xml version="1.0" encoding="utf-8"?>
<p:tagLst xmlns:p="http://schemas.openxmlformats.org/presentationml/2006/main">
  <p:tag name="KSO_WM_UNIT_PRESET_TEXT" val="单击此处输入你的正文，文字是您思想的提炼;&#13;为了最终演示发布的良好效果，请尽量言简意赅的阐述观点；根据需要可酌情增减文字……"/>
  <p:tag name="KSO_WM_UNIT_NOCLEAR" val="0"/>
  <p:tag name="KSO_WM_UNIT_VALUE" val="85"/>
  <p:tag name="KSO_WM_UNIT_HIGHLIGHT" val="0"/>
  <p:tag name="KSO_WM_UNIT_COMPATIBLE" val="0"/>
  <p:tag name="KSO_WM_UNIT_DIAGRAM_ISNUMVISUAL" val="0"/>
  <p:tag name="KSO_WM_UNIT_DIAGRAM_ISREFERUNIT" val="0"/>
  <p:tag name="KSO_WM_UNIT_TYPE" val="h_f"/>
  <p:tag name="KSO_WM_UNIT_INDEX" val="1_1"/>
  <p:tag name="KSO_WM_UNIT_LAYERLEVEL" val="1_1"/>
  <p:tag name="KSO_WM_TAG_VERSION" val="1.0"/>
  <p:tag name="KSO_WM_BEAUTIFY_FLAG" val="#wm#"/>
  <p:tag name="KSO_WM_UNIT_DEFAULT_FONT" val="16;20;2"/>
  <p:tag name="KSO_WM_UNIT_BLOCK" val="0"/>
  <p:tag name="KSO_WM_UNIT_SUBTYPE" val="a"/>
  <p:tag name="KSO_WM_TEMPLATE_CATEGORY" val="custom"/>
  <p:tag name="KSO_WM_TEMPLATE_INDEX" val="20206033"/>
  <p:tag name="KSO_WM_UNIT_ID" val="custom20206033_9*h_f*1_1"/>
</p:tagLst>
</file>

<file path=ppt/tags/tag197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TYPE" val="a"/>
  <p:tag name="KSO_WM_UNIT_INDEX" val="1"/>
  <p:tag name="KSO_WM_UNIT_PRESET_TEXT" val="单击此处添加大标题"/>
  <p:tag name="KSO_WM_UNIT_VALUE" val="30"/>
  <p:tag name="KSO_WM_UNIT_DEFAULT_FONT" val="28;32;4"/>
  <p:tag name="KSO_WM_UNIT_BLOCK" val="0"/>
  <p:tag name="KSO_WM_TEMPLATE_CATEGORY" val="custom"/>
  <p:tag name="KSO_WM_TEMPLATE_INDEX" val="20206033"/>
  <p:tag name="KSO_WM_UNIT_ID" val="custom20206033_9*a*1"/>
  <p:tag name="KSO_WM_UNIT_ISNUMDGMTITLE" val="0"/>
</p:tagLst>
</file>

<file path=ppt/tags/tag198.xml><?xml version="1.0" encoding="utf-8"?>
<p:tagLst xmlns:p="http://schemas.openxmlformats.org/presentationml/2006/main">
  <p:tag name="KSO_WM_TEMPLATE_SUBCATEGORY" val="0"/>
  <p:tag name="KSO_WM_SLIDE_TYPE" val="text"/>
  <p:tag name="KSO_WM_SLIDE_SUBTYPE" val="picTxt"/>
  <p:tag name="KSO_WM_SLIDE_ITEM_CNT" val="0"/>
  <p:tag name="KSO_WM_SLIDE_INDEX" val="9"/>
  <p:tag name="KSO_WM_SLIDE_SIZE" val="864.095*311.886"/>
  <p:tag name="KSO_WM_SLIDE_POSITION" val="47.9556*125.305"/>
  <p:tag name="KSO_WM_TAG_VERSION" val="1.0"/>
  <p:tag name="KSO_WM_BEAUTIFY_FLAG" val="#wm#"/>
  <p:tag name="KSO_WM_SLIDE_LAYOUT" val="a_i_h"/>
  <p:tag name="KSO_WM_SLIDE_LAYOUT_CNT" val="1_1_2"/>
  <p:tag name="KSO_WM_SLIDE_LAYOUT_INFO" val="{&quot;direction&quot;:0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13.5},&quot;minSize&quot;:{&quot;size1&quot;:13.5},&quot;maxSize&quot;:{&quot;size1&quot;:13.5},&quot;edge&quot;:{&quot;left&quot;:true,&quot;top&quot;:tru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1.69,&quot;top&quot;:0.43,&quot;right&quot;:1.69,&quot;bottom&quot;:0.43},&quot;marginOverLayout&quot;:{&quot;left&quot;:-0.035,&quot;top&quot;:-0.035,&quot;right&quot;:-0.035,&quot;bottom&quot;:-0.035},&quot;edge&quot;:{&quot;left&quot;:true,&quot;top&quot;:true,&quot;right&quot;:true,&quot;bottom&quot;:false},&quot;backgroundInfo&quot;:[{&quot;type&quot;:&quot;navigation&quot;,&quot;left&quot;:0.0,&quot;top&quot;:0.0,&quot;right&quot;:0.0,&quot;bottom&quot;:0.0,&quot;leftAbs&quot;:false,&quot;topAbs&quot;:false,&quot;rightAbs&quot;:false,&quot;bottomAbs&quot;:false}]},{&quot;direction&quot;:1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53.6},&quot;minSize&quot;:{&quot;size1&quot;:40.3},&quot;maxSize&quot;:{&quot;size1&quot;:71.0},&quot;edge&quot;:{&quot;left&quot;:true,&quot;top&quot;:fals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2.55,&quot;top&quot;:4.11,&quot;right&quot;:2.96,&quot;bottom&quot;:5.86},&quot;marginOverLayout&quot;:{&quot;left&quot;:-0.035,&quot;top&quot;:-0.035,&quot;right&quot;:-0.035,&quot;bottom&quot;:-0.035},&quot;edge&quot;:{&quot;left&quot;:true,&quot;top&quot;:false,&quot;right&quot;:false,&quot;bottom&quot;:true}},{&quot;direction&quot;:0,&quot;horizontalAlign&quot;:-1,&quot;verticalAlign&quot;:-1,&quot;type&quot;:0,&quot;diagramDirection&quot;:0,&quot;canSetOverLayout&quot;:0,&quot;isOverLayout&quot;:0,&quot;margin&quot;:{&quot;left&quot;:0.026,&quot;top&quot;:2.269,&quot;right&quot;:2.13,&quot;bottom&quot;:4.04},&quot;marginOverLayout&quot;:{&quot;left&quot;:-0.035,&quot;top&quot;:-0.035,&quot;right&quot;:-0.035,&quot;bottom&quot;:-0.035},&quot;edge&quot;:{&quot;left&quot;:false,&quot;top&quot;:false,&quot;right&quot;:true,&quot;bottom&quot;:true}}]}]}"/>
  <p:tag name="KSO_WM_SLIDE_BACKGROUND" val="[&quot;navigation&quot;]"/>
  <p:tag name="KSO_WM_SLIDE_RATIO" val="1.777778"/>
  <p:tag name="KSO_WM_SLIDE_CAN_ADD_NAVIGATION" val="1"/>
  <p:tag name="KSO_WM_TEMPLATE_MASTER_TYPE" val="1"/>
  <p:tag name="KSO_WM_TEMPLATE_COLOR_TYPE" val="1"/>
  <p:tag name="KSO_WM_TEMPLATE_CATEGORY" val="custom"/>
  <p:tag name="KSO_WM_TEMPLATE_INDEX" val="20206033"/>
  <p:tag name="KSO_WM_SLIDE_ID" val="custom20206033_9"/>
</p:tagLst>
</file>

<file path=ppt/tags/tag199.xml><?xml version="1.0" encoding="utf-8"?>
<p:tagLst xmlns:p="http://schemas.openxmlformats.org/presentationml/2006/main">
  <p:tag name="KSO_WM_SLIDE_BACKGROUND_TYPE" val="navigation"/>
  <p:tag name="KSO_WM_UNIT_SUBTYPE" val="h"/>
  <p:tag name="KSO_WM_TEMPLATE_CATEGORY" val="custom"/>
  <p:tag name="KSO_WM_TEMPLATE_INDEX" val="20206033"/>
  <p:tag name="KSO_WM_UNIT_ID" val="custom20206033_9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2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ID" val="_1*y*1"/>
  <p:tag name="KSO_WM_UNIT_TYPE" val="y"/>
  <p:tag name="KSO_WM_UNIT_INDEX" val="1"/>
  <p:tag name="KSO_WM_SLIDE_BACKGROUND_MASK_FLAG" val="1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00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ID" val="custom20206033_9*i*2"/>
  <p:tag name="KSO_WM_UNIT_LAYERLEVEL" val="1"/>
  <p:tag name="KSO_WM_TAG_VERSION" val="1.0"/>
  <p:tag name="KSO_WM_BEAUTIFY_FLAG" val="#wm#"/>
</p:tagLst>
</file>

<file path=ppt/tags/tag201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6033_9*i*3"/>
  <p:tag name="KSO_WM_UNIT_LAYERLEVEL" val="1"/>
  <p:tag name="KSO_WM_TAG_VERSION" val="1.0"/>
  <p:tag name="KSO_WM_BEAUTIFY_FLAG" val="#wm#"/>
</p:tagLst>
</file>

<file path=ppt/tags/tag202.xml><?xml version="1.0" encoding="utf-8"?>
<p:tagLst xmlns:p="http://schemas.openxmlformats.org/presentationml/2006/main">
  <p:tag name="KSO_WM_UNIT_TEXTBOXSTYLE_SHAPETYPE" val="1"/>
  <p:tag name="KSO_WM_UNIT_TEXTBOXSTYLE_ADJUSTLEFT" val="0_-29.09998"/>
  <p:tag name="KSO_WM_UNIT_TEXTBOXSTYLE_ADJUSTTOP" val="0_-63.95001"/>
  <p:tag name="KSO_WM_UNIT_TEXTBOXSTYLE_ADJUSTWIDTH" val="100_58.19998"/>
  <p:tag name="KSO_WM_UNIT_TEXTBOXSTYLE_ADJUSTHEIGTH" val="100_109.65"/>
  <p:tag name="KSO_WM_UNIT_HIGHLIGHT" val="0"/>
  <p:tag name="KSO_WM_UNIT_COMPATIBLE" val="0"/>
  <p:tag name="KSO_WM_UNIT_DIAGRAM_ISNUMVISUAL" val="0"/>
  <p:tag name="KSO_WM_UNIT_DIAGRAM_ISREFERUNIT" val="0"/>
  <p:tag name="KSO_WM_UNIT_TYPE" val="h_i"/>
  <p:tag name="KSO_WM_UNIT_INDEX" val="1_1"/>
  <p:tag name="KSO_WM_UNIT_LAYERLEVEL" val="1_1"/>
  <p:tag name="KSO_WM_TAG_VERSION" val="1.0"/>
  <p:tag name="KSO_WM_BEAUTIFY_FLAG" val="#wm#"/>
  <p:tag name="KSO_WM_UNIT_BLOCK" val="0"/>
  <p:tag name="KSO_WM_UNIT_SM_LIMIT_TYPE" val="2"/>
  <p:tag name="KSO_WM_UNIT_DECORATE_INFO" val="{&quot;DecorateInfoX&quot;:{&quot;IsLeft&quot;:false,&quot;IsRight&quot;:true,&quot;IsAbs&quot;:true},&quot;DecorateInfoY&quot;:{&quot;IsTop&quot;:true,&quot;IsBottom&quot;:false,&quot;IsAbs&quot;:true},&quot;DecorateInfoW&quot;:{&quot;IsAbs&quot;:true},&quot;DecorateInfoH&quot;:{&quot;IsAbs&quot;:true}}"/>
  <p:tag name="KSO_WM_TEMPLATE_CATEGORY" val="custom"/>
  <p:tag name="KSO_WM_TEMPLATE_INDEX" val="20206033"/>
  <p:tag name="KSO_WM_UNIT_ID" val="custom20206033_9*h_i*1_1"/>
</p:tagLst>
</file>

<file path=ppt/tags/tag203.xml><?xml version="1.0" encoding="utf-8"?>
<p:tagLst xmlns:p="http://schemas.openxmlformats.org/presentationml/2006/main">
  <p:tag name="KSO_WM_UNIT_TEXTBOXSTYLE_SHAPETYPE" val="1"/>
  <p:tag name="KSO_WM_UNIT_TEXTBOXSTYLE_ADJUSTLEFT" val="10_-35.445"/>
  <p:tag name="KSO_WM_UNIT_TEXTBOXSTYLE_ADJUSTTOP" val="0_-63.95001"/>
  <p:tag name="KSO_WM_UNIT_HIGHLIGHT" val="0"/>
  <p:tag name="KSO_WM_UNIT_COMPATIBLE" val="0"/>
  <p:tag name="KSO_WM_UNIT_DIAGRAM_ISNUMVISUAL" val="0"/>
  <p:tag name="KSO_WM_UNIT_DIAGRAM_ISREFERUNIT" val="0"/>
  <p:tag name="KSO_WM_UNIT_TYPE" val="h_i"/>
  <p:tag name="KSO_WM_UNIT_INDEX" val="1_2"/>
  <p:tag name="KSO_WM_UNIT_LAYERLEVEL" val="1_1"/>
  <p:tag name="KSO_WM_TAG_VERSION" val="1.0"/>
  <p:tag name="KSO_WM_BEAUTIFY_FLAG" val="#wm#"/>
  <p:tag name="KSO_WM_UNIT_BLOCK" val="0"/>
  <p:tag name="KSO_WM_UNIT_SM_LIMIT_TYPE" val="1"/>
  <p:tag name="KSO_WM_UNIT_DECORATE_INFO" val="{&quot;DecorateInfoX&quot;:{&quot;IsLeft&quot;:true,&quot;IsRight&quot;:false,&quot;IsAbs&quot;:true},&quot;DecorateInfoY&quot;:{&quot;IsTop&quot;:true,&quot;IsBottom&quot;:false,&quot;IsAbs&quot;:true},&quot;DecorateInfoW&quot;:{&quot;IsAbs&quot;:true},&quot;DecorateInfoH&quot;:{&quot;IsAbs&quot;:true}}"/>
  <p:tag name="KSO_WM_TEMPLATE_CATEGORY" val="custom"/>
  <p:tag name="KSO_WM_TEMPLATE_INDEX" val="20206033"/>
  <p:tag name="KSO_WM_UNIT_ID" val="custom20206033_9*h_i*1_2"/>
</p:tagLst>
</file>

<file path=ppt/tags/tag204.xml><?xml version="1.0" encoding="utf-8"?>
<p:tagLst xmlns:p="http://schemas.openxmlformats.org/presentationml/2006/main">
  <p:tag name="KSO_WM_UNIT_PRESET_TEXT" val="单击此处输入你的正文，文字是您思想的提炼;&#13;为了最终演示发布的良好效果，请尽量言简意赅的阐述观点；根据需要可酌情增减文字……"/>
  <p:tag name="KSO_WM_UNIT_NOCLEAR" val="0"/>
  <p:tag name="KSO_WM_UNIT_VALUE" val="85"/>
  <p:tag name="KSO_WM_UNIT_HIGHLIGHT" val="0"/>
  <p:tag name="KSO_WM_UNIT_COMPATIBLE" val="0"/>
  <p:tag name="KSO_WM_UNIT_DIAGRAM_ISNUMVISUAL" val="0"/>
  <p:tag name="KSO_WM_UNIT_DIAGRAM_ISREFERUNIT" val="0"/>
  <p:tag name="KSO_WM_UNIT_TYPE" val="h_f"/>
  <p:tag name="KSO_WM_UNIT_INDEX" val="1_1"/>
  <p:tag name="KSO_WM_UNIT_LAYERLEVEL" val="1_1"/>
  <p:tag name="KSO_WM_TAG_VERSION" val="1.0"/>
  <p:tag name="KSO_WM_BEAUTIFY_FLAG" val="#wm#"/>
  <p:tag name="KSO_WM_UNIT_DEFAULT_FONT" val="16;20;2"/>
  <p:tag name="KSO_WM_UNIT_BLOCK" val="0"/>
  <p:tag name="KSO_WM_UNIT_SUBTYPE" val="a"/>
  <p:tag name="KSO_WM_TEMPLATE_CATEGORY" val="custom"/>
  <p:tag name="KSO_WM_TEMPLATE_INDEX" val="20206033"/>
  <p:tag name="KSO_WM_UNIT_ID" val="custom20206033_9*h_f*1_1"/>
</p:tagLst>
</file>

<file path=ppt/tags/tag205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TYPE" val="a"/>
  <p:tag name="KSO_WM_UNIT_INDEX" val="1"/>
  <p:tag name="KSO_WM_UNIT_PRESET_TEXT" val="单击此处添加大标题"/>
  <p:tag name="KSO_WM_UNIT_VALUE" val="30"/>
  <p:tag name="KSO_WM_UNIT_DEFAULT_FONT" val="28;32;4"/>
  <p:tag name="KSO_WM_UNIT_BLOCK" val="0"/>
  <p:tag name="KSO_WM_TEMPLATE_CATEGORY" val="custom"/>
  <p:tag name="KSO_WM_TEMPLATE_INDEX" val="20206033"/>
  <p:tag name="KSO_WM_UNIT_ID" val="custom20206033_9*a*1"/>
  <p:tag name="KSO_WM_UNIT_ISNUMDGMTITLE" val="0"/>
</p:tagLst>
</file>

<file path=ppt/tags/tag206.xml><?xml version="1.0" encoding="utf-8"?>
<p:tagLst xmlns:p="http://schemas.openxmlformats.org/presentationml/2006/main">
  <p:tag name="KSO_WM_TEMPLATE_SUBCATEGORY" val="0"/>
  <p:tag name="KSO_WM_SLIDE_TYPE" val="text"/>
  <p:tag name="KSO_WM_SLIDE_SUBTYPE" val="picTxt"/>
  <p:tag name="KSO_WM_SLIDE_ITEM_CNT" val="0"/>
  <p:tag name="KSO_WM_SLIDE_INDEX" val="9"/>
  <p:tag name="KSO_WM_SLIDE_SIZE" val="864.095*311.886"/>
  <p:tag name="KSO_WM_SLIDE_POSITION" val="47.9556*125.305"/>
  <p:tag name="KSO_WM_TAG_VERSION" val="1.0"/>
  <p:tag name="KSO_WM_BEAUTIFY_FLAG" val="#wm#"/>
  <p:tag name="KSO_WM_SLIDE_LAYOUT" val="a_i_h"/>
  <p:tag name="KSO_WM_SLIDE_LAYOUT_CNT" val="1_1_2"/>
  <p:tag name="KSO_WM_SLIDE_LAYOUT_INFO" val="{&quot;direction&quot;:0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13.5},&quot;minSize&quot;:{&quot;size1&quot;:13.5},&quot;maxSize&quot;:{&quot;size1&quot;:13.5},&quot;edge&quot;:{&quot;left&quot;:true,&quot;top&quot;:tru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1.69,&quot;top&quot;:0.43,&quot;right&quot;:1.69,&quot;bottom&quot;:0.43},&quot;marginOverLayout&quot;:{&quot;left&quot;:-0.035,&quot;top&quot;:-0.035,&quot;right&quot;:-0.035,&quot;bottom&quot;:-0.035},&quot;edge&quot;:{&quot;left&quot;:true,&quot;top&quot;:true,&quot;right&quot;:true,&quot;bottom&quot;:false},&quot;backgroundInfo&quot;:[{&quot;type&quot;:&quot;navigation&quot;,&quot;left&quot;:0.0,&quot;top&quot;:0.0,&quot;right&quot;:0.0,&quot;bottom&quot;:0.0,&quot;leftAbs&quot;:false,&quot;topAbs&quot;:false,&quot;rightAbs&quot;:false,&quot;bottomAbs&quot;:false}]},{&quot;direction&quot;:1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53.6},&quot;minSize&quot;:{&quot;size1&quot;:40.3},&quot;maxSize&quot;:{&quot;size1&quot;:71.0},&quot;edge&quot;:{&quot;left&quot;:true,&quot;top&quot;:fals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2.55,&quot;top&quot;:4.11,&quot;right&quot;:2.96,&quot;bottom&quot;:5.86},&quot;marginOverLayout&quot;:{&quot;left&quot;:-0.035,&quot;top&quot;:-0.035,&quot;right&quot;:-0.035,&quot;bottom&quot;:-0.035},&quot;edge&quot;:{&quot;left&quot;:true,&quot;top&quot;:false,&quot;right&quot;:false,&quot;bottom&quot;:true}},{&quot;direction&quot;:0,&quot;horizontalAlign&quot;:-1,&quot;verticalAlign&quot;:-1,&quot;type&quot;:0,&quot;diagramDirection&quot;:0,&quot;canSetOverLayout&quot;:0,&quot;isOverLayout&quot;:0,&quot;margin&quot;:{&quot;left&quot;:0.026,&quot;top&quot;:2.269,&quot;right&quot;:2.13,&quot;bottom&quot;:4.04},&quot;marginOverLayout&quot;:{&quot;left&quot;:-0.035,&quot;top&quot;:-0.035,&quot;right&quot;:-0.035,&quot;bottom&quot;:-0.035},&quot;edge&quot;:{&quot;left&quot;:false,&quot;top&quot;:false,&quot;right&quot;:true,&quot;bottom&quot;:true}}]}]}"/>
  <p:tag name="KSO_WM_SLIDE_BACKGROUND" val="[&quot;navigation&quot;]"/>
  <p:tag name="KSO_WM_SLIDE_RATIO" val="1.777778"/>
  <p:tag name="KSO_WM_SLIDE_CAN_ADD_NAVIGATION" val="1"/>
  <p:tag name="KSO_WM_TEMPLATE_MASTER_TYPE" val="1"/>
  <p:tag name="KSO_WM_TEMPLATE_COLOR_TYPE" val="1"/>
  <p:tag name="KSO_WM_TEMPLATE_CATEGORY" val="custom"/>
  <p:tag name="KSO_WM_TEMPLATE_INDEX" val="20206033"/>
  <p:tag name="KSO_WM_SLIDE_ID" val="custom20206033_9"/>
</p:tagLst>
</file>

<file path=ppt/tags/tag207.xml><?xml version="1.0" encoding="utf-8"?>
<p:tagLst xmlns:p="http://schemas.openxmlformats.org/presentationml/2006/main">
  <p:tag name="KSO_WM_SLIDE_BACKGROUND_TYPE" val="navigation"/>
  <p:tag name="KSO_WM_UNIT_SUBTYPE" val="h"/>
  <p:tag name="KSO_WM_TEMPLATE_CATEGORY" val="custom"/>
  <p:tag name="KSO_WM_TEMPLATE_INDEX" val="20206033"/>
  <p:tag name="KSO_WM_UNIT_ID" val="custom20206033_9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2"/>
  <p:tag name="KSO_WM_UNIT_LAYERLEVEL" val="1"/>
  <p:tag name="KSO_WM_TAG_VERSION" val="1.0"/>
  <p:tag name="KSO_WM_BEAUTIFY_FLAG" val="#wm#"/>
</p:tagLst>
</file>

<file path=ppt/tags/tag208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ID" val="custom20206033_9*i*2"/>
  <p:tag name="KSO_WM_UNIT_LAYERLEVEL" val="1"/>
  <p:tag name="KSO_WM_TAG_VERSION" val="1.0"/>
  <p:tag name="KSO_WM_BEAUTIFY_FLAG" val="#wm#"/>
</p:tagLst>
</file>

<file path=ppt/tags/tag209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6033_9*i*3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0.xml><?xml version="1.0" encoding="utf-8"?>
<p:tagLst xmlns:p="http://schemas.openxmlformats.org/presentationml/2006/main">
  <p:tag name="KSO_WM_UNIT_TEXTBOXSTYLE_SHAPETYPE" val="1"/>
  <p:tag name="KSO_WM_UNIT_TEXTBOXSTYLE_ADJUSTLEFT" val="0_-29.09998"/>
  <p:tag name="KSO_WM_UNIT_TEXTBOXSTYLE_ADJUSTTOP" val="0_-63.95001"/>
  <p:tag name="KSO_WM_UNIT_TEXTBOXSTYLE_ADJUSTWIDTH" val="100_58.19998"/>
  <p:tag name="KSO_WM_UNIT_TEXTBOXSTYLE_ADJUSTHEIGTH" val="100_109.65"/>
  <p:tag name="KSO_WM_UNIT_HIGHLIGHT" val="0"/>
  <p:tag name="KSO_WM_UNIT_COMPATIBLE" val="0"/>
  <p:tag name="KSO_WM_UNIT_DIAGRAM_ISNUMVISUAL" val="0"/>
  <p:tag name="KSO_WM_UNIT_DIAGRAM_ISREFERUNIT" val="0"/>
  <p:tag name="KSO_WM_UNIT_TYPE" val="h_i"/>
  <p:tag name="KSO_WM_UNIT_INDEX" val="1_1"/>
  <p:tag name="KSO_WM_UNIT_LAYERLEVEL" val="1_1"/>
  <p:tag name="KSO_WM_TAG_VERSION" val="1.0"/>
  <p:tag name="KSO_WM_BEAUTIFY_FLAG" val="#wm#"/>
  <p:tag name="KSO_WM_UNIT_BLOCK" val="0"/>
  <p:tag name="KSO_WM_UNIT_SM_LIMIT_TYPE" val="2"/>
  <p:tag name="KSO_WM_UNIT_DECORATE_INFO" val="{&quot;DecorateInfoX&quot;:{&quot;IsLeft&quot;:false,&quot;IsRight&quot;:true,&quot;IsAbs&quot;:true},&quot;DecorateInfoY&quot;:{&quot;IsTop&quot;:true,&quot;IsBottom&quot;:false,&quot;IsAbs&quot;:true},&quot;DecorateInfoW&quot;:{&quot;IsAbs&quot;:true},&quot;DecorateInfoH&quot;:{&quot;IsAbs&quot;:true}}"/>
  <p:tag name="KSO_WM_TEMPLATE_CATEGORY" val="custom"/>
  <p:tag name="KSO_WM_TEMPLATE_INDEX" val="20206033"/>
  <p:tag name="KSO_WM_UNIT_ID" val="custom20206033_9*h_i*1_1"/>
</p:tagLst>
</file>

<file path=ppt/tags/tag211.xml><?xml version="1.0" encoding="utf-8"?>
<p:tagLst xmlns:p="http://schemas.openxmlformats.org/presentationml/2006/main">
  <p:tag name="KSO_WM_UNIT_TEXTBOXSTYLE_SHAPETYPE" val="1"/>
  <p:tag name="KSO_WM_UNIT_TEXTBOXSTYLE_ADJUSTLEFT" val="10_-35.445"/>
  <p:tag name="KSO_WM_UNIT_TEXTBOXSTYLE_ADJUSTTOP" val="0_-63.95001"/>
  <p:tag name="KSO_WM_UNIT_HIGHLIGHT" val="0"/>
  <p:tag name="KSO_WM_UNIT_COMPATIBLE" val="0"/>
  <p:tag name="KSO_WM_UNIT_DIAGRAM_ISNUMVISUAL" val="0"/>
  <p:tag name="KSO_WM_UNIT_DIAGRAM_ISREFERUNIT" val="0"/>
  <p:tag name="KSO_WM_UNIT_TYPE" val="h_i"/>
  <p:tag name="KSO_WM_UNIT_INDEX" val="1_2"/>
  <p:tag name="KSO_WM_UNIT_LAYERLEVEL" val="1_1"/>
  <p:tag name="KSO_WM_TAG_VERSION" val="1.0"/>
  <p:tag name="KSO_WM_BEAUTIFY_FLAG" val="#wm#"/>
  <p:tag name="KSO_WM_UNIT_BLOCK" val="0"/>
  <p:tag name="KSO_WM_UNIT_SM_LIMIT_TYPE" val="1"/>
  <p:tag name="KSO_WM_UNIT_DECORATE_INFO" val="{&quot;DecorateInfoX&quot;:{&quot;IsLeft&quot;:true,&quot;IsRight&quot;:false,&quot;IsAbs&quot;:true},&quot;DecorateInfoY&quot;:{&quot;IsTop&quot;:true,&quot;IsBottom&quot;:false,&quot;IsAbs&quot;:true},&quot;DecorateInfoW&quot;:{&quot;IsAbs&quot;:true},&quot;DecorateInfoH&quot;:{&quot;IsAbs&quot;:true}}"/>
  <p:tag name="KSO_WM_TEMPLATE_CATEGORY" val="custom"/>
  <p:tag name="KSO_WM_TEMPLATE_INDEX" val="20206033"/>
  <p:tag name="KSO_WM_UNIT_ID" val="custom20206033_9*h_i*1_2"/>
</p:tagLst>
</file>

<file path=ppt/tags/tag212.xml><?xml version="1.0" encoding="utf-8"?>
<p:tagLst xmlns:p="http://schemas.openxmlformats.org/presentationml/2006/main">
  <p:tag name="KSO_WM_UNIT_PRESET_TEXT" val="单击此处输入你的正文，文字是您思想的提炼;&#13;为了最终演示发布的良好效果，请尽量言简意赅的阐述观点；根据需要可酌情增减文字……"/>
  <p:tag name="KSO_WM_UNIT_NOCLEAR" val="0"/>
  <p:tag name="KSO_WM_UNIT_VALUE" val="85"/>
  <p:tag name="KSO_WM_UNIT_HIGHLIGHT" val="0"/>
  <p:tag name="KSO_WM_UNIT_COMPATIBLE" val="0"/>
  <p:tag name="KSO_WM_UNIT_DIAGRAM_ISNUMVISUAL" val="0"/>
  <p:tag name="KSO_WM_UNIT_DIAGRAM_ISREFERUNIT" val="0"/>
  <p:tag name="KSO_WM_UNIT_TYPE" val="h_f"/>
  <p:tag name="KSO_WM_UNIT_INDEX" val="1_1"/>
  <p:tag name="KSO_WM_UNIT_LAYERLEVEL" val="1_1"/>
  <p:tag name="KSO_WM_TAG_VERSION" val="1.0"/>
  <p:tag name="KSO_WM_BEAUTIFY_FLAG" val="#wm#"/>
  <p:tag name="KSO_WM_UNIT_DEFAULT_FONT" val="16;20;2"/>
  <p:tag name="KSO_WM_UNIT_BLOCK" val="0"/>
  <p:tag name="KSO_WM_UNIT_SUBTYPE" val="a"/>
  <p:tag name="KSO_WM_TEMPLATE_CATEGORY" val="custom"/>
  <p:tag name="KSO_WM_TEMPLATE_INDEX" val="20206033"/>
  <p:tag name="KSO_WM_UNIT_ID" val="custom20206033_9*h_f*1_1"/>
</p:tagLst>
</file>

<file path=ppt/tags/tag213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TYPE" val="a"/>
  <p:tag name="KSO_WM_UNIT_INDEX" val="1"/>
  <p:tag name="KSO_WM_UNIT_PRESET_TEXT" val="单击此处添加大标题"/>
  <p:tag name="KSO_WM_UNIT_VALUE" val="30"/>
  <p:tag name="KSO_WM_UNIT_DEFAULT_FONT" val="28;32;4"/>
  <p:tag name="KSO_WM_UNIT_BLOCK" val="0"/>
  <p:tag name="KSO_WM_TEMPLATE_CATEGORY" val="custom"/>
  <p:tag name="KSO_WM_TEMPLATE_INDEX" val="20206033"/>
  <p:tag name="KSO_WM_UNIT_ID" val="custom20206033_9*a*1"/>
  <p:tag name="KSO_WM_UNIT_ISNUMDGMTITLE" val="0"/>
</p:tagLst>
</file>

<file path=ppt/tags/tag214.xml><?xml version="1.0" encoding="utf-8"?>
<p:tagLst xmlns:p="http://schemas.openxmlformats.org/presentationml/2006/main">
  <p:tag name="KSO_WM_TEMPLATE_SUBCATEGORY" val="0"/>
  <p:tag name="KSO_WM_SLIDE_TYPE" val="text"/>
  <p:tag name="KSO_WM_SLIDE_SUBTYPE" val="picTxt"/>
  <p:tag name="KSO_WM_SLIDE_ITEM_CNT" val="0"/>
  <p:tag name="KSO_WM_SLIDE_INDEX" val="9"/>
  <p:tag name="KSO_WM_SLIDE_SIZE" val="864.095*311.886"/>
  <p:tag name="KSO_WM_SLIDE_POSITION" val="47.9556*125.305"/>
  <p:tag name="KSO_WM_TAG_VERSION" val="1.0"/>
  <p:tag name="KSO_WM_BEAUTIFY_FLAG" val="#wm#"/>
  <p:tag name="KSO_WM_SLIDE_LAYOUT" val="a_i_h"/>
  <p:tag name="KSO_WM_SLIDE_LAYOUT_CNT" val="1_1_2"/>
  <p:tag name="KSO_WM_SLIDE_LAYOUT_INFO" val="{&quot;direction&quot;:0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13.5},&quot;minSize&quot;:{&quot;size1&quot;:13.5},&quot;maxSize&quot;:{&quot;size1&quot;:13.5},&quot;edge&quot;:{&quot;left&quot;:true,&quot;top&quot;:tru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1.69,&quot;top&quot;:0.43,&quot;right&quot;:1.69,&quot;bottom&quot;:0.43},&quot;marginOverLayout&quot;:{&quot;left&quot;:-0.035,&quot;top&quot;:-0.035,&quot;right&quot;:-0.035,&quot;bottom&quot;:-0.035},&quot;edge&quot;:{&quot;left&quot;:true,&quot;top&quot;:true,&quot;right&quot;:true,&quot;bottom&quot;:false},&quot;backgroundInfo&quot;:[{&quot;type&quot;:&quot;navigation&quot;,&quot;left&quot;:0.0,&quot;top&quot;:0.0,&quot;right&quot;:0.0,&quot;bottom&quot;:0.0,&quot;leftAbs&quot;:false,&quot;topAbs&quot;:false,&quot;rightAbs&quot;:false,&quot;bottomAbs&quot;:false}]},{&quot;direction&quot;:1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53.6},&quot;minSize&quot;:{&quot;size1&quot;:40.3},&quot;maxSize&quot;:{&quot;size1&quot;:71.0},&quot;edge&quot;:{&quot;left&quot;:true,&quot;top&quot;:fals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2.55,&quot;top&quot;:4.11,&quot;right&quot;:2.96,&quot;bottom&quot;:5.86},&quot;marginOverLayout&quot;:{&quot;left&quot;:-0.035,&quot;top&quot;:-0.035,&quot;right&quot;:-0.035,&quot;bottom&quot;:-0.035},&quot;edge&quot;:{&quot;left&quot;:true,&quot;top&quot;:false,&quot;right&quot;:false,&quot;bottom&quot;:true}},{&quot;direction&quot;:0,&quot;horizontalAlign&quot;:-1,&quot;verticalAlign&quot;:-1,&quot;type&quot;:0,&quot;diagramDirection&quot;:0,&quot;canSetOverLayout&quot;:0,&quot;isOverLayout&quot;:0,&quot;margin&quot;:{&quot;left&quot;:0.026,&quot;top&quot;:2.269,&quot;right&quot;:2.13,&quot;bottom&quot;:4.04},&quot;marginOverLayout&quot;:{&quot;left&quot;:-0.035,&quot;top&quot;:-0.035,&quot;right&quot;:-0.035,&quot;bottom&quot;:-0.035},&quot;edge&quot;:{&quot;left&quot;:false,&quot;top&quot;:false,&quot;right&quot;:true,&quot;bottom&quot;:true}}]}]}"/>
  <p:tag name="KSO_WM_SLIDE_BACKGROUND" val="[&quot;navigation&quot;]"/>
  <p:tag name="KSO_WM_SLIDE_RATIO" val="1.777778"/>
  <p:tag name="KSO_WM_SLIDE_CAN_ADD_NAVIGATION" val="1"/>
  <p:tag name="KSO_WM_TEMPLATE_MASTER_TYPE" val="1"/>
  <p:tag name="KSO_WM_TEMPLATE_COLOR_TYPE" val="1"/>
  <p:tag name="KSO_WM_TEMPLATE_CATEGORY" val="custom"/>
  <p:tag name="KSO_WM_TEMPLATE_INDEX" val="20206033"/>
  <p:tag name="KSO_WM_SLIDE_ID" val="custom20206033_9"/>
</p:tagLst>
</file>

<file path=ppt/tags/tag215.xml><?xml version="1.0" encoding="utf-8"?>
<p:tagLst xmlns:p="http://schemas.openxmlformats.org/presentationml/2006/main">
  <p:tag name="KSO_WM_SLIDE_BACKGROUND_TYPE" val="navigation"/>
  <p:tag name="KSO_WM_UNIT_SUBTYPE" val="h"/>
  <p:tag name="KSO_WM_TEMPLATE_CATEGORY" val="custom"/>
  <p:tag name="KSO_WM_TEMPLATE_INDEX" val="20206033"/>
  <p:tag name="KSO_WM_UNIT_ID" val="custom20206033_8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2"/>
  <p:tag name="KSO_WM_UNIT_LAYERLEVEL" val="1"/>
  <p:tag name="KSO_WM_TAG_VERSION" val="1.0"/>
  <p:tag name="KSO_WM_BEAUTIFY_FLAG" val="#wm#"/>
</p:tagLst>
</file>

<file path=ppt/tags/tag216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ID" val="custom20206033_8*i*2"/>
  <p:tag name="KSO_WM_UNIT_LAYERLEVEL" val="1"/>
  <p:tag name="KSO_WM_TAG_VERSION" val="1.0"/>
  <p:tag name="KSO_WM_BEAUTIFY_FLAG" val="#wm#"/>
</p:tagLst>
</file>

<file path=ppt/tags/tag217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6033_8*i*3"/>
  <p:tag name="KSO_WM_UNIT_LAYERLEVEL" val="1"/>
  <p:tag name="KSO_WM_TAG_VERSION" val="1.0"/>
  <p:tag name="KSO_WM_BEAUTIFY_FLAG" val="#wm#"/>
</p:tagLst>
</file>

<file path=ppt/tags/tag2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BLOCK" val="0"/>
  <p:tag name="KSO_WM_UNIT_SM_LIMIT_TYPE" val="2"/>
  <p:tag name="KSO_WM_UNIT_DECORATE_INFO" val="{&quot;DecorateInfoX&quot;:{&quot;IsLeft&quot;:true,&quot;IsRight&quot;:false,&quot;IsAbs&quot;:true},&quot;DecorateInfoY&quot;:{&quot;IsTop&quot;:true,&quot;IsBottom&quot;:false,&quot;IsAbs&quot;:true},&quot;DecorateInfoW&quot;:{&quot;IsAbs&quot;:true},&quot;DecorateInfoH&quot;:{&quot;IsAbs&quot;:true}}"/>
  <p:tag name="KSO_WM_TEMPLATE_CATEGORY" val="custom"/>
  <p:tag name="KSO_WM_TEMPLATE_INDEX" val="20206033"/>
  <p:tag name="KSO_WM_UNIT_ID" val="custom20206033_8*i*4"/>
  <p:tag name="KSO_WM_UNIT_TYPE" val="i"/>
  <p:tag name="KSO_WM_UNIT_INDEX" val="4"/>
</p:tagLst>
</file>

<file path=ppt/tags/tag219.xml><?xml version="1.0" encoding="utf-8"?>
<p:tagLst xmlns:p="http://schemas.openxmlformats.org/presentationml/2006/main">
  <p:tag name="KSO_WM_UNIT_ISCONTENTSTITLE" val="0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&#13;您的正文已经简明扼要，字字珠玑，但信息却错综复杂，需要用更多的文字来表述；但请您尽可能提炼思想的精髓，否则容易造成观者的阅读压力，适得其反。&#13;正如我们都希望改变世界，希望给人带去光明，但更多时候只需播下一颗种子，自然有微光照拂，雨露滋养。恰如其分的表达观点，往往可以事半功倍。&#13;单击此处输入你的正文，文字是您思想的提炼……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LAYERLEVEL" val="1"/>
  <p:tag name="KSO_WM_TAG_VERSION" val="1.0"/>
  <p:tag name="KSO_WM_BEAUTIFY_FLAG" val="#wm#"/>
  <p:tag name="KSO_WM_UNIT_VALUE" val="380"/>
  <p:tag name="KSO_WM_UNIT_DEFAULT_FONT" val="16;24;2"/>
  <p:tag name="KSO_WM_UNIT_BLOCK" val="0"/>
  <p:tag name="KSO_WM_TEMPLATE_CATEGORY" val="custom"/>
  <p:tag name="KSO_WM_TEMPLATE_INDEX" val="20206033"/>
  <p:tag name="KSO_WM_UNIT_ID" val="custom20206033_8*f*1"/>
  <p:tag name="KSO_WM_UNIT_SUBTYPE" val="a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0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TYPE" val="a"/>
  <p:tag name="KSO_WM_UNIT_INDEX" val="1"/>
  <p:tag name="KSO_WM_UNIT_PRESET_TEXT" val="单击此处添加大标题"/>
  <p:tag name="KSO_WM_UNIT_VALUE" val="30"/>
  <p:tag name="KSO_WM_UNIT_DEFAULT_FONT" val="28;32;4"/>
  <p:tag name="KSO_WM_UNIT_BLOCK" val="0"/>
  <p:tag name="KSO_WM_TEMPLATE_CATEGORY" val="custom"/>
  <p:tag name="KSO_WM_TEMPLATE_INDEX" val="20206033"/>
  <p:tag name="KSO_WM_UNIT_ID" val="custom20206033_8*a*1"/>
  <p:tag name="KSO_WM_UNIT_ISNUMDGMTITLE" val="0"/>
</p:tagLst>
</file>

<file path=ppt/tags/tag221.xml><?xml version="1.0" encoding="utf-8"?>
<p:tagLst xmlns:p="http://schemas.openxmlformats.org/presentationml/2006/main">
  <p:tag name="KSO_WM_TEMPLATE_SUBCATEGORY" val="0"/>
  <p:tag name="KSO_WM_SLIDE_TYPE" val="text"/>
  <p:tag name="KSO_WM_SLIDE_SUBTYPE" val="pureTxt"/>
  <p:tag name="KSO_WM_SLIDE_ITEM_CNT" val="0"/>
  <p:tag name="KSO_WM_SLIDE_INDEX" val="8"/>
  <p:tag name="KSO_WM_SLIDE_SIZE" val="960*539"/>
  <p:tag name="KSO_WM_SLIDE_POSITION" val="0*0"/>
  <p:tag name="KSO_WM_TAG_VERSION" val="1.0"/>
  <p:tag name="KSO_WM_BEAUTIFY_FLAG" val="#wm#"/>
  <p:tag name="KSO_WM_SLIDE_LAYOUT" val="a_f_i"/>
  <p:tag name="KSO_WM_SLIDE_LAYOUT_CNT" val="1_1_1"/>
  <p:tag name="KSO_WM_SLIDE_LAYOUT_INFO" val="{&quot;direction&quot;:0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13.3},&quot;minSize&quot;:{&quot;size1&quot;:13.3},&quot;maxSize&quot;:{&quot;size1&quot;:13.3},&quot;edge&quot;:{&quot;left&quot;:true,&quot;top&quot;:tru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1.69,&quot;top&quot;:0.425,&quot;right&quot;:1.692,&quot;bottom&quot;:0.425},&quot;marginOverLayout&quot;:{&quot;left&quot;:-0.035,&quot;top&quot;:-0.035,&quot;right&quot;:-0.035,&quot;bottom&quot;:-0.035},&quot;edge&quot;:{&quot;left&quot;:true,&quot;top&quot;:true,&quot;right&quot;:true,&quot;bottom&quot;:false},&quot;backgroundInfo&quot;:[{&quot;type&quot;:&quot;navigation&quot;,&quot;left&quot;:0.0,&quot;top&quot;:0.0,&quot;right&quot;:0.0,&quot;bottom&quot;:0.0,&quot;leftAbs&quot;:false,&quot;topAbs&quot;:false,&quot;rightAbs&quot;:false,&quot;bottomAbs&quot;:false}]},{&quot;direction&quot;:0,&quot;horizontalAlign&quot;:-1,&quot;verticalAlign&quot;:-1,&quot;type&quot;:0,&quot;diagramDirection&quot;:0,&quot;canSetOverLayout&quot;:0,&quot;isOverLayout&quot;:0,&quot;margin&quot;:{&quot;left&quot;:2.12,&quot;top&quot;:1.69,&quot;right&quot;:2.12,&quot;bottom&quot;:2.96},&quot;marginOverLayout&quot;:{&quot;left&quot;:-0.035,&quot;top&quot;:-0.035,&quot;right&quot;:-0.035,&quot;bottom&quot;:-0.035},&quot;edge&quot;:{&quot;left&quot;:true,&quot;top&quot;:false,&quot;right&quot;:true,&quot;bottom&quot;:true}}]}"/>
  <p:tag name="KSO_WM_SLIDE_BACKGROUND" val="[&quot;navigation&quot;]"/>
  <p:tag name="KSO_WM_SLIDE_RATIO" val="1.777778"/>
  <p:tag name="KSO_WM_SLIDE_CAN_ADD_NAVIGATION" val="1"/>
  <p:tag name="KSO_WM_TEMPLATE_MASTER_TYPE" val="1"/>
  <p:tag name="KSO_WM_TEMPLATE_COLOR_TYPE" val="1"/>
  <p:tag name="KSO_WM_TEMPLATE_CATEGORY" val="custom"/>
  <p:tag name="KSO_WM_TEMPLATE_INDEX" val="20206033"/>
  <p:tag name="KSO_WM_SLIDE_ID" val="custom20206033_8"/>
</p:tagLst>
</file>

<file path=ppt/tags/tag222.xml><?xml version="1.0" encoding="utf-8"?>
<p:tagLst xmlns:p="http://schemas.openxmlformats.org/presentationml/2006/main">
  <p:tag name="KSO_WM_SLIDE_BACKGROUND_TYPE" val="navigation"/>
  <p:tag name="KSO_WM_UNIT_SUBTYPE" val="h"/>
  <p:tag name="KSO_WM_TEMPLATE_CATEGORY" val="custom"/>
  <p:tag name="KSO_WM_TEMPLATE_INDEX" val="20206033"/>
  <p:tag name="KSO_WM_UNIT_ID" val="custom20206033_8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2"/>
  <p:tag name="KSO_WM_UNIT_LAYERLEVEL" val="1"/>
  <p:tag name="KSO_WM_TAG_VERSION" val="1.0"/>
  <p:tag name="KSO_WM_BEAUTIFY_FLAG" val="#wm#"/>
</p:tagLst>
</file>

<file path=ppt/tags/tag223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ID" val="custom20206033_8*i*2"/>
  <p:tag name="KSO_WM_UNIT_LAYERLEVEL" val="1"/>
  <p:tag name="KSO_WM_TAG_VERSION" val="1.0"/>
  <p:tag name="KSO_WM_BEAUTIFY_FLAG" val="#wm#"/>
</p:tagLst>
</file>

<file path=ppt/tags/tag224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6033_8*i*3"/>
  <p:tag name="KSO_WM_UNIT_LAYERLEVEL" val="1"/>
  <p:tag name="KSO_WM_TAG_VERSION" val="1.0"/>
  <p:tag name="KSO_WM_BEAUTIFY_FLAG" val="#wm#"/>
</p:tagLst>
</file>

<file path=ppt/tags/tag2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BLOCK" val="0"/>
  <p:tag name="KSO_WM_UNIT_SM_LIMIT_TYPE" val="2"/>
  <p:tag name="KSO_WM_UNIT_DECORATE_INFO" val="{&quot;DecorateInfoX&quot;:{&quot;IsLeft&quot;:true,&quot;IsRight&quot;:false,&quot;IsAbs&quot;:true},&quot;DecorateInfoY&quot;:{&quot;IsTop&quot;:true,&quot;IsBottom&quot;:false,&quot;IsAbs&quot;:true},&quot;DecorateInfoW&quot;:{&quot;IsAbs&quot;:true},&quot;DecorateInfoH&quot;:{&quot;IsAbs&quot;:true}}"/>
  <p:tag name="KSO_WM_TEMPLATE_CATEGORY" val="custom"/>
  <p:tag name="KSO_WM_TEMPLATE_INDEX" val="20206033"/>
  <p:tag name="KSO_WM_UNIT_ID" val="custom20206033_8*i*4"/>
  <p:tag name="KSO_WM_UNIT_TYPE" val="i"/>
  <p:tag name="KSO_WM_UNIT_INDEX" val="4"/>
</p:tagLst>
</file>

<file path=ppt/tags/tag226.xml><?xml version="1.0" encoding="utf-8"?>
<p:tagLst xmlns:p="http://schemas.openxmlformats.org/presentationml/2006/main">
  <p:tag name="KSO_WM_UNIT_ISCONTENTSTITLE" val="0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&#13;您的正文已经简明扼要，字字珠玑，但信息却错综复杂，需要用更多的文字来表述；但请您尽可能提炼思想的精髓，否则容易造成观者的阅读压力，适得其反。&#13;正如我们都希望改变世界，希望给人带去光明，但更多时候只需播下一颗种子，自然有微光照拂，雨露滋养。恰如其分的表达观点，往往可以事半功倍。&#13;单击此处输入你的正文，文字是您思想的提炼……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LAYERLEVEL" val="1"/>
  <p:tag name="KSO_WM_TAG_VERSION" val="1.0"/>
  <p:tag name="KSO_WM_BEAUTIFY_FLAG" val="#wm#"/>
  <p:tag name="KSO_WM_UNIT_VALUE" val="380"/>
  <p:tag name="KSO_WM_UNIT_DEFAULT_FONT" val="16;24;2"/>
  <p:tag name="KSO_WM_UNIT_BLOCK" val="0"/>
  <p:tag name="KSO_WM_TEMPLATE_CATEGORY" val="custom"/>
  <p:tag name="KSO_WM_TEMPLATE_INDEX" val="20206033"/>
  <p:tag name="KSO_WM_UNIT_ID" val="custom20206033_8*f*1"/>
  <p:tag name="KSO_WM_UNIT_SUBTYPE" val="a"/>
</p:tagLst>
</file>

<file path=ppt/tags/tag227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TYPE" val="a"/>
  <p:tag name="KSO_WM_UNIT_INDEX" val="1"/>
  <p:tag name="KSO_WM_UNIT_PRESET_TEXT" val="单击此处添加大标题"/>
  <p:tag name="KSO_WM_UNIT_VALUE" val="30"/>
  <p:tag name="KSO_WM_UNIT_DEFAULT_FONT" val="28;32;4"/>
  <p:tag name="KSO_WM_UNIT_BLOCK" val="0"/>
  <p:tag name="KSO_WM_TEMPLATE_CATEGORY" val="custom"/>
  <p:tag name="KSO_WM_TEMPLATE_INDEX" val="20206033"/>
  <p:tag name="KSO_WM_UNIT_ID" val="custom20206033_8*a*1"/>
  <p:tag name="KSO_WM_UNIT_ISNUMDGMTITLE" val="0"/>
</p:tagLst>
</file>

<file path=ppt/tags/tag228.xml><?xml version="1.0" encoding="utf-8"?>
<p:tagLst xmlns:p="http://schemas.openxmlformats.org/presentationml/2006/main">
  <p:tag name="KSO_WM_TEMPLATE_SUBCATEGORY" val="0"/>
  <p:tag name="KSO_WM_SLIDE_TYPE" val="text"/>
  <p:tag name="KSO_WM_SLIDE_SUBTYPE" val="pureTxt"/>
  <p:tag name="KSO_WM_SLIDE_ITEM_CNT" val="0"/>
  <p:tag name="KSO_WM_SLIDE_INDEX" val="8"/>
  <p:tag name="KSO_WM_SLIDE_SIZE" val="960*539"/>
  <p:tag name="KSO_WM_SLIDE_POSITION" val="0*0"/>
  <p:tag name="KSO_WM_TAG_VERSION" val="1.0"/>
  <p:tag name="KSO_WM_BEAUTIFY_FLAG" val="#wm#"/>
  <p:tag name="KSO_WM_SLIDE_LAYOUT" val="a_f_i"/>
  <p:tag name="KSO_WM_SLIDE_LAYOUT_CNT" val="1_1_1"/>
  <p:tag name="KSO_WM_SLIDE_LAYOUT_INFO" val="{&quot;direction&quot;:0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13.3},&quot;minSize&quot;:{&quot;size1&quot;:13.3},&quot;maxSize&quot;:{&quot;size1&quot;:13.3},&quot;edge&quot;:{&quot;left&quot;:true,&quot;top&quot;:tru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1.69,&quot;top&quot;:0.425,&quot;right&quot;:1.692,&quot;bottom&quot;:0.425},&quot;marginOverLayout&quot;:{&quot;left&quot;:-0.035,&quot;top&quot;:-0.035,&quot;right&quot;:-0.035,&quot;bottom&quot;:-0.035},&quot;edge&quot;:{&quot;left&quot;:true,&quot;top&quot;:true,&quot;right&quot;:true,&quot;bottom&quot;:false},&quot;backgroundInfo&quot;:[{&quot;type&quot;:&quot;navigation&quot;,&quot;left&quot;:0.0,&quot;top&quot;:0.0,&quot;right&quot;:0.0,&quot;bottom&quot;:0.0,&quot;leftAbs&quot;:false,&quot;topAbs&quot;:false,&quot;rightAbs&quot;:false,&quot;bottomAbs&quot;:false}]},{&quot;direction&quot;:0,&quot;horizontalAlign&quot;:-1,&quot;verticalAlign&quot;:-1,&quot;type&quot;:0,&quot;diagramDirection&quot;:0,&quot;canSetOverLayout&quot;:0,&quot;isOverLayout&quot;:0,&quot;margin&quot;:{&quot;left&quot;:2.12,&quot;top&quot;:1.69,&quot;right&quot;:2.12,&quot;bottom&quot;:2.96},&quot;marginOverLayout&quot;:{&quot;left&quot;:-0.035,&quot;top&quot;:-0.035,&quot;right&quot;:-0.035,&quot;bottom&quot;:-0.035},&quot;edge&quot;:{&quot;left&quot;:true,&quot;top&quot;:false,&quot;right&quot;:true,&quot;bottom&quot;:true}}]}"/>
  <p:tag name="KSO_WM_SLIDE_BACKGROUND" val="[&quot;navigation&quot;]"/>
  <p:tag name="KSO_WM_SLIDE_RATIO" val="1.777778"/>
  <p:tag name="KSO_WM_SLIDE_CAN_ADD_NAVIGATION" val="1"/>
  <p:tag name="KSO_WM_TEMPLATE_MASTER_TYPE" val="1"/>
  <p:tag name="KSO_WM_TEMPLATE_COLOR_TYPE" val="1"/>
  <p:tag name="KSO_WM_TEMPLATE_CATEGORY" val="custom"/>
  <p:tag name="KSO_WM_TEMPLATE_INDEX" val="20206033"/>
  <p:tag name="KSO_WM_SLIDE_ID" val="custom20206033_8"/>
</p:tagLst>
</file>

<file path=ppt/tags/tag229.xml><?xml version="1.0" encoding="utf-8"?>
<p:tagLst xmlns:p="http://schemas.openxmlformats.org/presentationml/2006/main">
  <p:tag name="KSO_WM_SLIDE_BACKGROUND_TYPE" val="navigation"/>
  <p:tag name="KSO_WM_UNIT_SUBTYPE" val="h"/>
  <p:tag name="KSO_WM_TEMPLATE_CATEGORY" val="custom"/>
  <p:tag name="KSO_WM_TEMPLATE_INDEX" val="20206033"/>
  <p:tag name="KSO_WM_UNIT_ID" val="custom20206033_8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2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0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ID" val="custom20206033_8*i*2"/>
  <p:tag name="KSO_WM_UNIT_LAYERLEVEL" val="1"/>
  <p:tag name="KSO_WM_TAG_VERSION" val="1.0"/>
  <p:tag name="KSO_WM_BEAUTIFY_FLAG" val="#wm#"/>
</p:tagLst>
</file>

<file path=ppt/tags/tag231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6033_8*i*3"/>
  <p:tag name="KSO_WM_UNIT_LAYERLEVEL" val="1"/>
  <p:tag name="KSO_WM_TAG_VERSION" val="1.0"/>
  <p:tag name="KSO_WM_BEAUTIFY_FLAG" val="#wm#"/>
</p:tagLst>
</file>

<file path=ppt/tags/tag2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BLOCK" val="0"/>
  <p:tag name="KSO_WM_UNIT_SM_LIMIT_TYPE" val="2"/>
  <p:tag name="KSO_WM_UNIT_DECORATE_INFO" val="{&quot;DecorateInfoX&quot;:{&quot;IsLeft&quot;:true,&quot;IsRight&quot;:false,&quot;IsAbs&quot;:true},&quot;DecorateInfoY&quot;:{&quot;IsTop&quot;:true,&quot;IsBottom&quot;:false,&quot;IsAbs&quot;:true},&quot;DecorateInfoW&quot;:{&quot;IsAbs&quot;:true},&quot;DecorateInfoH&quot;:{&quot;IsAbs&quot;:true}}"/>
  <p:tag name="KSO_WM_TEMPLATE_CATEGORY" val="custom"/>
  <p:tag name="KSO_WM_TEMPLATE_INDEX" val="20206033"/>
  <p:tag name="KSO_WM_UNIT_ID" val="custom20206033_8*i*4"/>
  <p:tag name="KSO_WM_UNIT_TYPE" val="i"/>
  <p:tag name="KSO_WM_UNIT_INDEX" val="4"/>
</p:tagLst>
</file>

<file path=ppt/tags/tag233.xml><?xml version="1.0" encoding="utf-8"?>
<p:tagLst xmlns:p="http://schemas.openxmlformats.org/presentationml/2006/main">
  <p:tag name="KSO_WM_UNIT_ISCONTENTSTITLE" val="0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&#13;您的正文已经简明扼要，字字珠玑，但信息却错综复杂，需要用更多的文字来表述；但请您尽可能提炼思想的精髓，否则容易造成观者的阅读压力，适得其反。&#13;正如我们都希望改变世界，希望给人带去光明，但更多时候只需播下一颗种子，自然有微光照拂，雨露滋养。恰如其分的表达观点，往往可以事半功倍。&#13;单击此处输入你的正文，文字是您思想的提炼……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LAYERLEVEL" val="1"/>
  <p:tag name="KSO_WM_TAG_VERSION" val="1.0"/>
  <p:tag name="KSO_WM_BEAUTIFY_FLAG" val="#wm#"/>
  <p:tag name="KSO_WM_UNIT_VALUE" val="380"/>
  <p:tag name="KSO_WM_UNIT_DEFAULT_FONT" val="16;24;2"/>
  <p:tag name="KSO_WM_UNIT_BLOCK" val="0"/>
  <p:tag name="KSO_WM_TEMPLATE_CATEGORY" val="custom"/>
  <p:tag name="KSO_WM_TEMPLATE_INDEX" val="20206033"/>
  <p:tag name="KSO_WM_UNIT_ID" val="custom20206033_8*f*1"/>
  <p:tag name="KSO_WM_UNIT_SUBTYPE" val="a"/>
</p:tagLst>
</file>

<file path=ppt/tags/tag234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TYPE" val="a"/>
  <p:tag name="KSO_WM_UNIT_INDEX" val="1"/>
  <p:tag name="KSO_WM_UNIT_PRESET_TEXT" val="单击此处添加大标题"/>
  <p:tag name="KSO_WM_UNIT_VALUE" val="30"/>
  <p:tag name="KSO_WM_UNIT_DEFAULT_FONT" val="28;32;4"/>
  <p:tag name="KSO_WM_UNIT_BLOCK" val="0"/>
  <p:tag name="KSO_WM_TEMPLATE_CATEGORY" val="custom"/>
  <p:tag name="KSO_WM_TEMPLATE_INDEX" val="20206033"/>
  <p:tag name="KSO_WM_UNIT_ID" val="custom20206033_8*a*1"/>
  <p:tag name="KSO_WM_UNIT_ISNUMDGMTITLE" val="0"/>
</p:tagLst>
</file>

<file path=ppt/tags/tag235.xml><?xml version="1.0" encoding="utf-8"?>
<p:tagLst xmlns:p="http://schemas.openxmlformats.org/presentationml/2006/main">
  <p:tag name="KSO_WM_TEMPLATE_SUBCATEGORY" val="0"/>
  <p:tag name="KSO_WM_SLIDE_TYPE" val="text"/>
  <p:tag name="KSO_WM_SLIDE_SUBTYPE" val="pureTxt"/>
  <p:tag name="KSO_WM_SLIDE_ITEM_CNT" val="0"/>
  <p:tag name="KSO_WM_SLIDE_INDEX" val="8"/>
  <p:tag name="KSO_WM_SLIDE_SIZE" val="960*539"/>
  <p:tag name="KSO_WM_SLIDE_POSITION" val="0*0"/>
  <p:tag name="KSO_WM_TAG_VERSION" val="1.0"/>
  <p:tag name="KSO_WM_BEAUTIFY_FLAG" val="#wm#"/>
  <p:tag name="KSO_WM_SLIDE_LAYOUT" val="a_f_i"/>
  <p:tag name="KSO_WM_SLIDE_LAYOUT_CNT" val="1_1_1"/>
  <p:tag name="KSO_WM_SLIDE_LAYOUT_INFO" val="{&quot;direction&quot;:0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13.3},&quot;minSize&quot;:{&quot;size1&quot;:13.3},&quot;maxSize&quot;:{&quot;size1&quot;:13.3},&quot;edge&quot;:{&quot;left&quot;:true,&quot;top&quot;:tru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1.69,&quot;top&quot;:0.425,&quot;right&quot;:1.692,&quot;bottom&quot;:0.425},&quot;marginOverLayout&quot;:{&quot;left&quot;:-0.035,&quot;top&quot;:-0.035,&quot;right&quot;:-0.035,&quot;bottom&quot;:-0.035},&quot;edge&quot;:{&quot;left&quot;:true,&quot;top&quot;:true,&quot;right&quot;:true,&quot;bottom&quot;:false},&quot;backgroundInfo&quot;:[{&quot;type&quot;:&quot;navigation&quot;,&quot;left&quot;:0.0,&quot;top&quot;:0.0,&quot;right&quot;:0.0,&quot;bottom&quot;:0.0,&quot;leftAbs&quot;:false,&quot;topAbs&quot;:false,&quot;rightAbs&quot;:false,&quot;bottomAbs&quot;:false}]},{&quot;direction&quot;:0,&quot;horizontalAlign&quot;:-1,&quot;verticalAlign&quot;:-1,&quot;type&quot;:0,&quot;diagramDirection&quot;:0,&quot;canSetOverLayout&quot;:0,&quot;isOverLayout&quot;:0,&quot;margin&quot;:{&quot;left&quot;:2.12,&quot;top&quot;:1.69,&quot;right&quot;:2.12,&quot;bottom&quot;:2.96},&quot;marginOverLayout&quot;:{&quot;left&quot;:-0.035,&quot;top&quot;:-0.035,&quot;right&quot;:-0.035,&quot;bottom&quot;:-0.035},&quot;edge&quot;:{&quot;left&quot;:true,&quot;top&quot;:false,&quot;right&quot;:true,&quot;bottom&quot;:true}}]}"/>
  <p:tag name="KSO_WM_SLIDE_BACKGROUND" val="[&quot;navigation&quot;]"/>
  <p:tag name="KSO_WM_SLIDE_RATIO" val="1.777778"/>
  <p:tag name="KSO_WM_SLIDE_CAN_ADD_NAVIGATION" val="1"/>
  <p:tag name="KSO_WM_TEMPLATE_MASTER_TYPE" val="1"/>
  <p:tag name="KSO_WM_TEMPLATE_COLOR_TYPE" val="1"/>
  <p:tag name="KSO_WM_TEMPLATE_CATEGORY" val="custom"/>
  <p:tag name="KSO_WM_TEMPLATE_INDEX" val="20206033"/>
  <p:tag name="KSO_WM_SLIDE_ID" val="custom20206033_8"/>
</p:tagLst>
</file>

<file path=ppt/tags/tag236.xml><?xml version="1.0" encoding="utf-8"?>
<p:tagLst xmlns:p="http://schemas.openxmlformats.org/presentationml/2006/main">
  <p:tag name="KSO_WM_SLIDE_BACKGROUND_TYPE" val="belt"/>
  <p:tag name="KSO_WM_UNIT_SUBTYPE" val="h"/>
  <p:tag name="KSO_WM_TEMPLATE_CATEGORY" val="custom"/>
  <p:tag name="KSO_WM_TEMPLATE_INDEX" val="20206033"/>
  <p:tag name="KSO_WM_UNIT_ID" val="custom20206033_12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2"/>
  <p:tag name="KSO_WM_UNIT_LAYERLEVEL" val="1"/>
  <p:tag name="KSO_WM_TAG_VERSION" val="1.0"/>
  <p:tag name="KSO_WM_BEAUTIFY_FLAG" val="#wm#"/>
</p:tagLst>
</file>

<file path=ppt/tags/tag237.xml><?xml version="1.0" encoding="utf-8"?>
<p:tagLst xmlns:p="http://schemas.openxmlformats.org/presentationml/2006/main">
  <p:tag name="KSO_WM_SLIDE_BACKGROUND_TYPE" val="belt"/>
  <p:tag name="KSO_WM_TEMPLATE_CATEGORY" val="custom"/>
  <p:tag name="KSO_WM_TEMPLATE_INDEX" val="20206033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ID" val="custom20206033_12*i*2"/>
  <p:tag name="KSO_WM_UNIT_LAYERLEVEL" val="1"/>
  <p:tag name="KSO_WM_TAG_VERSION" val="1.0"/>
  <p:tag name="KSO_WM_BEAUTIFY_FLAG" val="#wm#"/>
</p:tagLst>
</file>

<file path=ppt/tags/tag238.xml><?xml version="1.0" encoding="utf-8"?>
<p:tagLst xmlns:p="http://schemas.openxmlformats.org/presentationml/2006/main">
  <p:tag name="KSO_WM_SLIDE_BACKGROUND_TYPE" val="belt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6033_12*i*3"/>
  <p:tag name="KSO_WM_UNIT_LAYERLEVEL" val="1"/>
  <p:tag name="KSO_WM_TAG_VERSION" val="1.0"/>
  <p:tag name="KSO_WM_BEAUTIFY_FLAG" val="#wm#"/>
</p:tagLst>
</file>

<file path=ppt/tags/tag239.xml><?xml version="1.0" encoding="utf-8"?>
<p:tagLst xmlns:p="http://schemas.openxmlformats.org/presentationml/2006/main">
  <p:tag name="KSO_WM_UNIT_ISCONTENTSTITLE" val="0"/>
  <p:tag name="KSO_WM_UNIT_PRESET_TEXT" val="单击此处添加大标题"/>
  <p:tag name="KSO_WM_UNIT_NOCLEAR" val="0"/>
  <p:tag name="KSO_WM_UNIT_VALUE" val="14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LAYERLEVEL" val="1"/>
  <p:tag name="KSO_WM_TAG_VERSION" val="1.0"/>
  <p:tag name="KSO_WM_BEAUTIFY_FLAG" val="#wm#"/>
  <p:tag name="KSO_WM_UNIT_DEFAULT_FONT" val="28;32;4"/>
  <p:tag name="KSO_WM_UNIT_BLOCK" val="0"/>
  <p:tag name="KSO_WM_TEMPLATE_CATEGORY" val="custom"/>
  <p:tag name="KSO_WM_TEMPLATE_INDEX" val="20206033"/>
  <p:tag name="KSO_WM_UNIT_ID" val="custom20206033_12*a*1"/>
  <p:tag name="KSO_WM_UNIT_ISNUMDGMTITLE" val="0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0.xml><?xml version="1.0" encoding="utf-8"?>
<p:tagLst xmlns:p="http://schemas.openxmlformats.org/presentationml/2006/main"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您的正文已经简明扼要，字字珠玑，但信息却错综复杂，需要用更多的文字来表述；但请您尽可能提炼思想的精髓，否则容易造成观者的阅读压力，适得其反。正如我们都希望改变世界，希望给人带去光明，但更多时候只需播下一颗种子，自然有微光照拂，雨露滋养。恰如其分的表达观点，往往可以事半功倍。&#13;单击此处输入你的正文，文字是您思想的提炼，为了最终演示发布的良好效果，请尽量言简意赅的阐述观点；根据需要可酌情增减文字……"/>
  <p:tag name="KSO_WM_UNIT_NOCLEAR" val="0"/>
  <p:tag name="KSO_WM_UNIT_VALUE" val="328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LAYERLEVEL" val="1"/>
  <p:tag name="KSO_WM_TAG_VERSION" val="1.0"/>
  <p:tag name="KSO_WM_BEAUTIFY_FLAG" val="#wm#"/>
  <p:tag name="KSO_WM_UNIT_DEFAULT_FONT" val="12;16;2"/>
  <p:tag name="KSO_WM_UNIT_BLOCK" val="0"/>
  <p:tag name="KSO_WM_TEMPLATE_CATEGORY" val="custom"/>
  <p:tag name="KSO_WM_TEMPLATE_INDEX" val="20206033"/>
  <p:tag name="KSO_WM_UNIT_ID" val="custom20206033_12*f*1"/>
  <p:tag name="KSO_WM_UNIT_SUBTYPE" val="a"/>
</p:tagLst>
</file>

<file path=ppt/tags/tag2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UNIT_ISCONTENTSTITLE" val="0"/>
  <p:tag name="KSO_WM_UNIT_NOCLEAR" val="0"/>
  <p:tag name="KSO_WM_UNIT_VALUE" val="9"/>
  <p:tag name="KSO_WM_UNIT_PRESET_TEXT" val="单击此处添加标题"/>
  <p:tag name="KSO_WM_TEMPLATE_CATEGORY" val="custom"/>
  <p:tag name="KSO_WM_TEMPLATE_INDEX" val="20206033"/>
  <p:tag name="KSO_WM_UNIT_ID" val="custom20206033_7*a*1"/>
  <p:tag name="KSO_WM_UNIT_ISNUMDGMTITLE" val="0"/>
  <p:tag name="KSO_WM_BEAUTIFY_FLAG" val=""/>
</p:tagLst>
</file>

<file path=ppt/tags/tag242.xml><?xml version="1.0" encoding="utf-8"?>
<p:tagLst xmlns:p="http://schemas.openxmlformats.org/presentationml/2006/main">
  <p:tag name="KSO_WM_BEAUTIFY_FLAG" val=""/>
</p:tagLst>
</file>

<file path=ppt/tags/tag243.xml><?xml version="1.0" encoding="utf-8"?>
<p:tagLst xmlns:p="http://schemas.openxmlformats.org/presentationml/2006/main">
  <p:tag name="KSO_WM_TEMPLATE_SUBCATEGORY" val="0"/>
  <p:tag name="KSO_WM_SLIDE_TYPE" val="text"/>
  <p:tag name="KSO_WM_SLIDE_SUBTYPE" val="pureTxt"/>
  <p:tag name="KSO_WM_SLIDE_ITEM_CNT" val="0"/>
  <p:tag name="KSO_WM_SLIDE_INDEX" val="12"/>
  <p:tag name="KSO_WM_SLIDE_SIZE" val="960*492"/>
  <p:tag name="KSO_WM_SLIDE_POSITION" val="0*47"/>
  <p:tag name="KSO_WM_TAG_VERSION" val="1.0"/>
  <p:tag name="KSO_WM_BEAUTIFY_FLAG" val="#wm#"/>
  <p:tag name="KSO_WM_SLIDE_LAYOUT" val="a_f_i"/>
  <p:tag name="KSO_WM_SLIDE_LAYOUT_CNT" val="1_1_1"/>
  <p:tag name="KSO_WM_SLIDE_LAYOUT_INFO" val="{&quot;direction&quot;:1,&quot;horizontalAlign&quot;:1,&quot;verticalAlign&quot;:1,&quot;type&quot;:0,&quot;diagramDirection&quot;:0,&quot;canSetOverLayout&quot;:0,&quot;isOverLayout&quot;:0,&quot;normalSize&quot;:{&quot;size1&quot;:82.3},&quot;minSize&quot;:{&quot;size1&quot;:82.3},&quot;maxSize&quot;:{&quot;size1&quot;:82.3},&quot;edge&quot;:{&quot;left&quot;:true,&quot;top&quot;:true,&quot;right&quot;:true,&quot;bottom&quot;:true},&quot;backgroundInfo&quot;:[{&quot;type&quot;:&quot;general&quot;,&quot;left&quot;:0.0,&quot;top&quot;:0.0,&quot;right&quot;:0.0,&quot;bottom&quot;:0.0,&quot;leftAbs&quot;:false,&quot;topAbs&quot;:false,&quot;rightAbs&quot;:false,&quot;bottomAbs&quot;:false},{&quot;type&quot;:&quot;belt&quot;,&quot;left&quot;:0.0,&quot;top&quot;:0.0887139142,&quot;right&quot;:0.0,&quot;bottom&quot;:0.0887139142,&quot;leftAbs&quot;:false,&quot;topAbs&quot;:false,&quot;rightAbs&quot;:false,&quot;bottomAbs&quot;:false}],&quot;subLayout&quot;:[{&quot;direction&quot;:0,&quot;horizontalAlign&quot;:2,&quot;verticalAlign&quot;:1,&quot;type&quot;:0,&quot;diagramDirection&quot;:0,&quot;canSetOverLayout&quot;:0,&quot;isOverLayout&quot;:0,&quot;margin&quot;:{&quot;left&quot;:2.54,&quot;top&quot;:3.39,&quot;right&quot;:0.394,&quot;bottom&quot;:3.39},&quot;edge&quot;:{&quot;left&quot;:true,&quot;top&quot;:true,&quot;right&quot;:false,&quot;bottom&quot;:true}},{&quot;direction&quot;:0,&quot;horizontalAlign&quot;:0,&quot;verticalAlign&quot;:1,&quot;type&quot;:0,&quot;diagramDirection&quot;:0,&quot;canSetOverLayout&quot;:0,&quot;isOverLayout&quot;:0,&quot;margin&quot;:{&quot;left&quot;:0.026,&quot;top&quot;:3.39,&quot;right&quot;:2.54,&quot;bottom&quot;:3.39},&quot;edge&quot;:{&quot;left&quot;:false,&quot;top&quot;:true,&quot;right&quot;:true,&quot;bottom&quot;:true}}]}"/>
  <p:tag name="KSO_WM_SLIDE_CAN_ADD_NAVIGATION" val="1"/>
  <p:tag name="KSO_WM_SLIDE_BACKGROUND" val="[&quot;general&quot;,&quot;belt&quot;]"/>
  <p:tag name="KSO_WM_SLIDE_RATIO" val="1.777778"/>
  <p:tag name="KSO_WM_TEMPLATE_MASTER_TYPE" val="1"/>
  <p:tag name="KSO_WM_TEMPLATE_COLOR_TYPE" val="1"/>
  <p:tag name="KSO_WM_TEMPLATE_CATEGORY" val="custom"/>
  <p:tag name="KSO_WM_TEMPLATE_INDEX" val="20206033"/>
  <p:tag name="KSO_WM_SLIDE_ID" val="custom20206033_12"/>
</p:tagLst>
</file>

<file path=ppt/tags/tag244.xml><?xml version="1.0" encoding="utf-8"?>
<p:tagLst xmlns:p="http://schemas.openxmlformats.org/presentationml/2006/main">
  <p:tag name="KSO_WM_SLIDE_BACKGROUND_TYPE" val="belt"/>
  <p:tag name="KSO_WM_UNIT_SUBTYPE" val="h"/>
  <p:tag name="KSO_WM_TEMPLATE_CATEGORY" val="custom"/>
  <p:tag name="KSO_WM_TEMPLATE_INDEX" val="20206033"/>
  <p:tag name="KSO_WM_UNIT_ID" val="custom20206033_12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2"/>
  <p:tag name="KSO_WM_UNIT_LAYERLEVEL" val="1"/>
  <p:tag name="KSO_WM_TAG_VERSION" val="1.0"/>
  <p:tag name="KSO_WM_BEAUTIFY_FLAG" val="#wm#"/>
</p:tagLst>
</file>

<file path=ppt/tags/tag245.xml><?xml version="1.0" encoding="utf-8"?>
<p:tagLst xmlns:p="http://schemas.openxmlformats.org/presentationml/2006/main">
  <p:tag name="KSO_WM_SLIDE_BACKGROUND_TYPE" val="belt"/>
  <p:tag name="KSO_WM_TEMPLATE_CATEGORY" val="custom"/>
  <p:tag name="KSO_WM_TEMPLATE_INDEX" val="20206033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ID" val="custom20206033_12*i*2"/>
  <p:tag name="KSO_WM_UNIT_LAYERLEVEL" val="1"/>
  <p:tag name="KSO_WM_TAG_VERSION" val="1.0"/>
  <p:tag name="KSO_WM_BEAUTIFY_FLAG" val="#wm#"/>
</p:tagLst>
</file>

<file path=ppt/tags/tag246.xml><?xml version="1.0" encoding="utf-8"?>
<p:tagLst xmlns:p="http://schemas.openxmlformats.org/presentationml/2006/main">
  <p:tag name="KSO_WM_SLIDE_BACKGROUND_TYPE" val="belt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6033_12*i*3"/>
  <p:tag name="KSO_WM_UNIT_LAYERLEVEL" val="1"/>
  <p:tag name="KSO_WM_TAG_VERSION" val="1.0"/>
  <p:tag name="KSO_WM_BEAUTIFY_FLAG" val="#wm#"/>
</p:tagLst>
</file>

<file path=ppt/tags/tag247.xml><?xml version="1.0" encoding="utf-8"?>
<p:tagLst xmlns:p="http://schemas.openxmlformats.org/presentationml/2006/main">
  <p:tag name="KSO_WM_UNIT_ISCONTENTSTITLE" val="0"/>
  <p:tag name="KSO_WM_UNIT_PRESET_TEXT" val="单击此处添加大标题"/>
  <p:tag name="KSO_WM_UNIT_NOCLEAR" val="0"/>
  <p:tag name="KSO_WM_UNIT_VALUE" val="14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LAYERLEVEL" val="1"/>
  <p:tag name="KSO_WM_TAG_VERSION" val="1.0"/>
  <p:tag name="KSO_WM_BEAUTIFY_FLAG" val="#wm#"/>
  <p:tag name="KSO_WM_UNIT_DEFAULT_FONT" val="28;32;4"/>
  <p:tag name="KSO_WM_UNIT_BLOCK" val="0"/>
  <p:tag name="KSO_WM_TEMPLATE_CATEGORY" val="custom"/>
  <p:tag name="KSO_WM_TEMPLATE_INDEX" val="20206033"/>
  <p:tag name="KSO_WM_UNIT_ID" val="custom20206033_12*a*1"/>
  <p:tag name="KSO_WM_UNIT_ISNUMDGMTITLE" val="0"/>
</p:tagLst>
</file>

<file path=ppt/tags/tag248.xml><?xml version="1.0" encoding="utf-8"?>
<p:tagLst xmlns:p="http://schemas.openxmlformats.org/presentationml/2006/main"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您的正文已经简明扼要，字字珠玑，但信息却错综复杂，需要用更多的文字来表述；但请您尽可能提炼思想的精髓，否则容易造成观者的阅读压力，适得其反。正如我们都希望改变世界，希望给人带去光明，但更多时候只需播下一颗种子，自然有微光照拂，雨露滋养。恰如其分的表达观点，往往可以事半功倍。&#13;单击此处输入你的正文，文字是您思想的提炼，为了最终演示发布的良好效果，请尽量言简意赅的阐述观点；根据需要可酌情增减文字……"/>
  <p:tag name="KSO_WM_UNIT_NOCLEAR" val="0"/>
  <p:tag name="KSO_WM_UNIT_VALUE" val="328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LAYERLEVEL" val="1"/>
  <p:tag name="KSO_WM_TAG_VERSION" val="1.0"/>
  <p:tag name="KSO_WM_BEAUTIFY_FLAG" val="#wm#"/>
  <p:tag name="KSO_WM_UNIT_DEFAULT_FONT" val="12;16;2"/>
  <p:tag name="KSO_WM_UNIT_BLOCK" val="0"/>
  <p:tag name="KSO_WM_TEMPLATE_CATEGORY" val="custom"/>
  <p:tag name="KSO_WM_TEMPLATE_INDEX" val="20206033"/>
  <p:tag name="KSO_WM_UNIT_ID" val="custom20206033_12*f*1"/>
  <p:tag name="KSO_WM_UNIT_SUBTYPE" val="a"/>
</p:tagLst>
</file>

<file path=ppt/tags/tag2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UNIT_ISCONTENTSTITLE" val="0"/>
  <p:tag name="KSO_WM_UNIT_NOCLEAR" val="0"/>
  <p:tag name="KSO_WM_UNIT_VALUE" val="9"/>
  <p:tag name="KSO_WM_UNIT_PRESET_TEXT" val="单击此处添加标题"/>
  <p:tag name="KSO_WM_TEMPLATE_CATEGORY" val="custom"/>
  <p:tag name="KSO_WM_TEMPLATE_INDEX" val="20206033"/>
  <p:tag name="KSO_WM_UNIT_ID" val="custom20206033_7*a*1"/>
  <p:tag name="KSO_WM_UNIT_ISNUMDGMTITLE" val="0"/>
  <p:tag name="KSO_WM_BEAUTIFY_FLAG" val="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0.xml><?xml version="1.0" encoding="utf-8"?>
<p:tagLst xmlns:p="http://schemas.openxmlformats.org/presentationml/2006/main">
  <p:tag name="KSO_WM_BEAUTIFY_FLAG" val=""/>
</p:tagLst>
</file>

<file path=ppt/tags/tag251.xml><?xml version="1.0" encoding="utf-8"?>
<p:tagLst xmlns:p="http://schemas.openxmlformats.org/presentationml/2006/main">
  <p:tag name="KSO_WM_TEMPLATE_SUBCATEGORY" val="0"/>
  <p:tag name="KSO_WM_SLIDE_TYPE" val="text"/>
  <p:tag name="KSO_WM_SLIDE_SUBTYPE" val="pureTxt"/>
  <p:tag name="KSO_WM_SLIDE_ITEM_CNT" val="0"/>
  <p:tag name="KSO_WM_SLIDE_INDEX" val="12"/>
  <p:tag name="KSO_WM_SLIDE_SIZE" val="960*492"/>
  <p:tag name="KSO_WM_SLIDE_POSITION" val="0*47"/>
  <p:tag name="KSO_WM_TAG_VERSION" val="1.0"/>
  <p:tag name="KSO_WM_BEAUTIFY_FLAG" val="#wm#"/>
  <p:tag name="KSO_WM_SLIDE_LAYOUT" val="a_f_i"/>
  <p:tag name="KSO_WM_SLIDE_LAYOUT_CNT" val="1_1_1"/>
  <p:tag name="KSO_WM_SLIDE_LAYOUT_INFO" val="{&quot;direction&quot;:1,&quot;horizontalAlign&quot;:1,&quot;verticalAlign&quot;:1,&quot;type&quot;:0,&quot;diagramDirection&quot;:0,&quot;canSetOverLayout&quot;:0,&quot;isOverLayout&quot;:0,&quot;normalSize&quot;:{&quot;size1&quot;:82.3},&quot;minSize&quot;:{&quot;size1&quot;:82.3},&quot;maxSize&quot;:{&quot;size1&quot;:82.3},&quot;edge&quot;:{&quot;left&quot;:true,&quot;top&quot;:true,&quot;right&quot;:true,&quot;bottom&quot;:true},&quot;backgroundInfo&quot;:[{&quot;type&quot;:&quot;general&quot;,&quot;left&quot;:0.0,&quot;top&quot;:0.0,&quot;right&quot;:0.0,&quot;bottom&quot;:0.0,&quot;leftAbs&quot;:false,&quot;topAbs&quot;:false,&quot;rightAbs&quot;:false,&quot;bottomAbs&quot;:false},{&quot;type&quot;:&quot;belt&quot;,&quot;left&quot;:0.0,&quot;top&quot;:0.0887139142,&quot;right&quot;:0.0,&quot;bottom&quot;:0.0887139142,&quot;leftAbs&quot;:false,&quot;topAbs&quot;:false,&quot;rightAbs&quot;:false,&quot;bottomAbs&quot;:false}],&quot;subLayout&quot;:[{&quot;direction&quot;:0,&quot;horizontalAlign&quot;:2,&quot;verticalAlign&quot;:1,&quot;type&quot;:0,&quot;diagramDirection&quot;:0,&quot;canSetOverLayout&quot;:0,&quot;isOverLayout&quot;:0,&quot;margin&quot;:{&quot;left&quot;:2.54,&quot;top&quot;:3.39,&quot;right&quot;:0.394,&quot;bottom&quot;:3.39},&quot;edge&quot;:{&quot;left&quot;:true,&quot;top&quot;:true,&quot;right&quot;:false,&quot;bottom&quot;:true}},{&quot;direction&quot;:0,&quot;horizontalAlign&quot;:0,&quot;verticalAlign&quot;:1,&quot;type&quot;:0,&quot;diagramDirection&quot;:0,&quot;canSetOverLayout&quot;:0,&quot;isOverLayout&quot;:0,&quot;margin&quot;:{&quot;left&quot;:0.026,&quot;top&quot;:3.39,&quot;right&quot;:2.54,&quot;bottom&quot;:3.39},&quot;edge&quot;:{&quot;left&quot;:false,&quot;top&quot;:true,&quot;right&quot;:true,&quot;bottom&quot;:true}}]}"/>
  <p:tag name="KSO_WM_SLIDE_CAN_ADD_NAVIGATION" val="1"/>
  <p:tag name="KSO_WM_SLIDE_BACKGROUND" val="[&quot;general&quot;,&quot;belt&quot;]"/>
  <p:tag name="KSO_WM_SLIDE_RATIO" val="1.777778"/>
  <p:tag name="KSO_WM_TEMPLATE_MASTER_TYPE" val="1"/>
  <p:tag name="KSO_WM_TEMPLATE_COLOR_TYPE" val="1"/>
  <p:tag name="KSO_WM_TEMPLATE_CATEGORY" val="custom"/>
  <p:tag name="KSO_WM_TEMPLATE_INDEX" val="20206033"/>
  <p:tag name="KSO_WM_SLIDE_ID" val="custom20206033_12"/>
</p:tagLst>
</file>

<file path=ppt/tags/tag2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ISCONTENTSTITLE" val="0"/>
  <p:tag name="KSO_WM_UNIT_NOCLEAR" val="1"/>
  <p:tag name="KSO_WM_UNIT_VALUE" val="10"/>
  <p:tag name="KSO_WM_UNIT_TYPE" val="a"/>
  <p:tag name="KSO_WM_UNIT_INDEX" val="1"/>
  <p:tag name="KSO_WM_UNIT_PRESET_TEXT" val="谢谢聆听"/>
  <p:tag name="KSO_WM_TEMPLATE_CATEGORY" val="custom"/>
  <p:tag name="KSO_WM_TEMPLATE_INDEX" val="20206033"/>
  <p:tag name="KSO_WM_UNIT_ID" val="custom20206033_24*a*1"/>
  <p:tag name="KSO_WM_UNIT_ISNUMDGMTITLE" val="0"/>
</p:tagLst>
</file>

<file path=ppt/tags/tag253.xml><?xml version="1.0" encoding="utf-8"?>
<p:tagLst xmlns:p="http://schemas.openxmlformats.org/presentationml/2006/main">
  <p:tag name="KSO_WM_BEAUTIFY_FLAG" val="#wm#"/>
  <p:tag name="KSO_WM_TEMPLATE_SUBCATEGORY" val="0"/>
  <p:tag name="KSO_WM_SLIDE_TYPE" val="endPage"/>
  <p:tag name="KSO_WM_SLIDE_SUBTYPE" val="pureTxt"/>
  <p:tag name="KSO_WM_SLIDE_ITEM_CNT" val="0"/>
  <p:tag name="KSO_WM_SLIDE_INDEX" val="24"/>
  <p:tag name="KSO_WM_TAG_VERSION" val="1.0"/>
  <p:tag name="KSO_WM_SLIDE_LAYOUT" val="a_b"/>
  <p:tag name="KSO_WM_SLIDE_LAYOUT_CNT" val="1_1"/>
  <p:tag name="KSO_WM_TEMPLATE_MASTER_TYPE" val="1"/>
  <p:tag name="KSO_WM_TEMPLATE_COLOR_TYPE" val="1"/>
  <p:tag name="KSO_WM_TEMPLATE_CATEGORY" val="custom"/>
  <p:tag name="KSO_WM_TEMPLATE_INDEX" val="20206033"/>
  <p:tag name="KSO_WM_SLIDE_ID" val="custom20206033_24"/>
</p:tagLst>
</file>

<file path=ppt/tags/tag254.xml><?xml version="1.0" encoding="utf-8"?>
<p:tagLst xmlns:p="http://schemas.openxmlformats.org/presentationml/2006/main">
  <p:tag name="COMMONDATA" val="eyJoZGlkIjoiZGQyZDYzMTlhZjNmYTM5NTcwZDU4NWExOTk3MzE2MDMifQ=="/>
  <p:tag name="KSO_WPP_MARK_KEY" val="edc4ae16-9a38-4313-bf6e-428e8fa34f27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ID" val="_11**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7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83.xml><?xml version="1.0" encoding="utf-8"?>
<p:tagLst xmlns:p="http://schemas.openxmlformats.org/presentationml/2006/main">
  <p:tag name="KSO_WM_UNIT_TYPE" val="i"/>
  <p:tag name="KSO_WM_UNIT_SUBTYPE" val="h"/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NDEX" val="0"/>
  <p:tag name="KSO_WM_UNIT_ID" val="_13*i*0"/>
  <p:tag name="KSO_WM_UNIT_BK_DARK_LIGHT" val="2"/>
  <p:tag name="KSO_WM_UNIT_LAYERLEVEL" val="1"/>
  <p:tag name="KSO_WM_TAG_VERSION" val="1.0"/>
  <p:tag name="KSO_WM_BEAUTIFY_FLAG" val="#wm#"/>
</p:tagLst>
</file>

<file path=ppt/tags/tag84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85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91.xml><?xml version="1.0" encoding="utf-8"?>
<p:tagLst xmlns:p="http://schemas.openxmlformats.org/presentationml/2006/main">
  <p:tag name="KSO_WM_UNIT_TYPE" val="i"/>
  <p:tag name="KSO_WM_UNIT_SUBTYPE" val="h"/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NDEX" val="0"/>
  <p:tag name="KSO_WM_UNIT_ID" val="_14*i*0"/>
  <p:tag name="KSO_WM_UNIT_BK_DARK_LIGHT" val="2"/>
  <p:tag name="KSO_WM_UNIT_LAYERLEVEL" val="1"/>
  <p:tag name="KSO_WM_TAG_VERSION" val="1.0"/>
  <p:tag name="KSO_WM_BEAUTIFY_FLAG" val="#wm#"/>
</p:tagLst>
</file>

<file path=ppt/tags/tag92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99.xml><?xml version="1.0" encoding="utf-8"?>
<p:tagLst xmlns:p="http://schemas.openxmlformats.org/presentationml/2006/main">
  <p:tag name="KSO_WM_UNIT_TYPE" val="i"/>
  <p:tag name="KSO_WM_UNIT_SUBTYPE" val="h"/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NDEX" val="0"/>
  <p:tag name="KSO_WM_UNIT_ID" val="_15*i*0"/>
  <p:tag name="KSO_WM_UNIT_BK_DARK_LIGHT" val="2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">
      <a:dk1>
        <a:srgbClr val="000000"/>
      </a:dk1>
      <a:lt1>
        <a:srgbClr val="FFFFFF"/>
      </a:lt1>
      <a:dk2>
        <a:srgbClr val="E1F5FC"/>
      </a:dk2>
      <a:lt2>
        <a:srgbClr val="FDFEFE"/>
      </a:lt2>
      <a:accent1>
        <a:srgbClr val="57BEE5"/>
      </a:accent1>
      <a:accent2>
        <a:srgbClr val="4DB89E"/>
      </a:accent2>
      <a:accent3>
        <a:srgbClr val="6FA55E"/>
      </a:accent3>
      <a:accent4>
        <a:srgbClr val="AB8740"/>
      </a:accent4>
      <a:accent5>
        <a:srgbClr val="E26849"/>
      </a:accent5>
      <a:accent6>
        <a:srgbClr val="E55676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1796</Words>
  <Application>WPS 演示</Application>
  <PresentationFormat>宽屏</PresentationFormat>
  <Paragraphs>114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35" baseType="lpstr">
      <vt:lpstr>Arial</vt:lpstr>
      <vt:lpstr>宋体</vt:lpstr>
      <vt:lpstr>Wingdings</vt:lpstr>
      <vt:lpstr>幼圆</vt:lpstr>
      <vt:lpstr>汉仪乐喵体W</vt:lpstr>
      <vt:lpstr>微软雅黑</vt:lpstr>
      <vt:lpstr>黑体</vt:lpstr>
      <vt:lpstr>隶书</vt:lpstr>
      <vt:lpstr>楷体</vt:lpstr>
      <vt:lpstr>Segoe UI</vt:lpstr>
      <vt:lpstr>Times New Roman</vt:lpstr>
      <vt:lpstr>Lato Light</vt:lpstr>
      <vt:lpstr>Calibri</vt:lpstr>
      <vt:lpstr>MS PGothic</vt:lpstr>
      <vt:lpstr>Arial Unicode MS</vt:lpstr>
      <vt:lpstr>Wingdings</vt:lpstr>
      <vt:lpstr>Office 主题</vt:lpstr>
      <vt:lpstr>1_Office 主题​​</vt:lpstr>
      <vt:lpstr>掌握婴幼儿衣着的护理方法</vt:lpstr>
      <vt:lpstr>一、教学目标 知识目标： 1.了解婴幼儿呼吸系统的组成和发育特点； 2.掌握婴幼儿呼吸系统保育要点。 能力目标：	 1.能解释说明呼吸系统的组成，以及在学前儿童身体中的位置和对应技能； 2.能根据婴幼儿的呼吸系统特点设计组织活动。 素质目标：	 能在操作中关心和保护好幼儿，树立起精技善育的照护理念，认同敬业、友善的价值观，发扬责任心、爱心、细心的职业精神。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下次见！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WJX</dc:creator>
  <cp:lastModifiedBy> 潴肉莲蓉包</cp:lastModifiedBy>
  <cp:revision>10</cp:revision>
  <dcterms:created xsi:type="dcterms:W3CDTF">2023-05-23T12:01:00Z</dcterms:created>
  <dcterms:modified xsi:type="dcterms:W3CDTF">2023-05-28T16:58:31Z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7CF0E8D93BCC45D9A12F3D8811AD8B34</vt:lpwstr>
  </property>
  <property fmtid="{D5CDD505-2E9C-101B-9397-08002B2CF9AE}" pid="3" name="KSOProductBuildVer">
    <vt:lpwstr>2052-11.1.0.10314</vt:lpwstr>
  </property>
</Properties>
</file>