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72" r:id="rId4"/>
    <p:sldId id="27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0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2890" y="754380"/>
            <a:ext cx="9565640" cy="585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6370" y="751840"/>
            <a:ext cx="9521825" cy="57772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84115" y="4282440"/>
            <a:ext cx="130873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三顾茅庐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1940" y="4282440"/>
            <a:ext cx="1218565" cy="31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请得军师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3630" y="5580380"/>
            <a:ext cx="3131185" cy="369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司马徽、徐庶推荐诸葛亮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96885" y="5580380"/>
            <a:ext cx="3023235" cy="494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刘备三顾茅庐请诸葛亮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3_02"/>
          <p:cNvPicPr>
            <a:picLocks noChangeAspect="1"/>
          </p:cNvPicPr>
          <p:nvPr/>
        </p:nvPicPr>
        <p:blipFill>
          <a:blip r:embed="rId1"/>
          <a:srcRect l="5774"/>
          <a:stretch>
            <a:fillRect/>
          </a:stretch>
        </p:blipFill>
        <p:spPr>
          <a:xfrm>
            <a:off x="189230" y="1812290"/>
            <a:ext cx="11814175" cy="34569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22775" y="3554095"/>
            <a:ext cx="78359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AC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05730" y="4775200"/>
            <a:ext cx="749935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96835" y="4774565"/>
            <a:ext cx="2618740" cy="288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用适当的动作和表情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WPS 演示</Application>
  <PresentationFormat>宽屏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谢东杰</cp:lastModifiedBy>
  <cp:revision>168</cp:revision>
  <dcterms:created xsi:type="dcterms:W3CDTF">2019-06-19T02:08:00Z</dcterms:created>
  <dcterms:modified xsi:type="dcterms:W3CDTF">2024-09-03T03:43:39Z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72ECB03259054AA0B1B7FBFA333C016C_13</vt:lpwstr>
  </property>
</Properties>
</file>