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7"/>
        <p:guide pos="389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3.png"/><Relationship Id="rId1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6课时_00"/>
          <p:cNvPicPr>
            <a:picLocks noChangeAspect="1"/>
          </p:cNvPicPr>
          <p:nvPr/>
        </p:nvPicPr>
        <p:blipFill>
          <a:blip r:embed="rId1"/>
          <a:srcRect t="10530"/>
          <a:stretch>
            <a:fillRect/>
          </a:stretch>
        </p:blipFill>
        <p:spPr>
          <a:xfrm>
            <a:off x="1929765" y="936625"/>
            <a:ext cx="8665845" cy="5598160"/>
          </a:xfrm>
          <a:prstGeom prst="rect">
            <a:avLst/>
          </a:prstGeom>
        </p:spPr>
      </p:pic>
      <p:pic>
        <p:nvPicPr>
          <p:cNvPr id="5" name="图片 4" descr="第6课时_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91682"/>
          <a:stretch>
            <a:fillRect/>
          </a:stretch>
        </p:blipFill>
        <p:spPr>
          <a:xfrm>
            <a:off x="2294890" y="722630"/>
            <a:ext cx="7952740" cy="4775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563360" y="186944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0.63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61070" y="186944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63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80560" y="214757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0.64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73545" y="1652270"/>
            <a:ext cx="2882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..</a:t>
            </a:r>
            <a:endParaRPr lang="en-US" altLang="zh-CN" sz="2000" kern="1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3220" y="2764155"/>
            <a:ext cx="12204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9.6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13250" y="2546350"/>
            <a:ext cx="288290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.</a:t>
            </a:r>
            <a:endParaRPr lang="en-US" altLang="zh-CN" sz="2000" kern="1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16675" y="2764155"/>
            <a:ext cx="12395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0.123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40830" y="2545715"/>
            <a:ext cx="573405" cy="3276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. .</a:t>
            </a:r>
            <a:endParaRPr lang="en-US" altLang="zh-CN" sz="2000" kern="1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16010" y="2764155"/>
            <a:ext cx="10928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2.169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063990" y="2545715"/>
            <a:ext cx="288290" cy="2978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..</a:t>
            </a:r>
            <a:endParaRPr lang="en-US" altLang="zh-CN" sz="2000" kern="1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65445" y="3765550"/>
            <a:ext cx="1748790" cy="18923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5.999</a:t>
            </a:r>
            <a:r>
              <a:rPr lang="zh-CN" altLang="en-US" sz="2000" kern="1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… 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3.1415926</a:t>
            </a:r>
            <a:r>
              <a:rPr lang="zh-CN" altLang="en-US" sz="2000" kern="1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…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.12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6.209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0.1239</a:t>
            </a:r>
            <a:r>
              <a:rPr lang="zh-CN" altLang="en-US" sz="2000" kern="1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…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0.666</a:t>
            </a:r>
            <a:r>
              <a:rPr lang="zh-CN" altLang="en-US" sz="2000" kern="1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…</a:t>
            </a:r>
            <a:endParaRPr lang="zh-CN" altLang="en-US" sz="2000" kern="1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83250" y="4169410"/>
            <a:ext cx="334010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..</a:t>
            </a:r>
            <a:endParaRPr lang="en-US" altLang="zh-CN" sz="2000" kern="1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83250" y="4476750"/>
            <a:ext cx="688975" cy="3657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. .</a:t>
            </a:r>
            <a:endParaRPr lang="en-US" altLang="zh-CN" sz="2000" kern="1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407410" y="4305935"/>
            <a:ext cx="129413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2.363636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0.27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917815" y="4075430"/>
            <a:ext cx="1294130" cy="132207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5.999</a:t>
            </a:r>
            <a:r>
              <a:rPr lang="zh-CN" altLang="en-US" sz="2000" kern="1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… 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1.12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6.209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0.666</a:t>
            </a:r>
            <a:r>
              <a:rPr lang="zh-CN" altLang="en-US" sz="2000" kern="1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…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50860" y="4169410"/>
            <a:ext cx="334010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..</a:t>
            </a:r>
            <a:endParaRPr lang="en-US" altLang="zh-CN" sz="2000" kern="1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50860" y="4476115"/>
            <a:ext cx="688975" cy="3670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. .</a:t>
            </a:r>
            <a:endParaRPr lang="en-US" altLang="zh-CN" sz="2000" kern="1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173220" y="624522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0.455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15305" y="624522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2.737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45020" y="622236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1.068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90000" y="624522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6.878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2" grpId="0"/>
      <p:bldP spid="14" grpId="0"/>
      <p:bldP spid="13" grpId="0"/>
      <p:bldP spid="17" grpId="0"/>
      <p:bldP spid="18" grpId="0"/>
      <p:bldP spid="22" grpId="0"/>
      <p:bldP spid="19" grpId="0"/>
      <p:bldP spid="20" grpId="0"/>
      <p:bldP spid="21" grpId="0"/>
      <p:bldP spid="24" grpId="0"/>
      <p:bldP spid="23" grpId="0"/>
      <p:bldP spid="25" grpId="0"/>
      <p:bldP spid="26" grpId="0"/>
      <p:bldP spid="27" grpId="0"/>
      <p:bldP spid="28" grpId="0"/>
      <p:bldP spid="29" grpId="0"/>
      <p:bldP spid="6" grpId="0"/>
      <p:bldP spid="6" grpId="1"/>
      <p:bldP spid="7" grpId="0"/>
      <p:bldP spid="7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6课时_01"/>
          <p:cNvPicPr>
            <a:picLocks noChangeAspect="1"/>
          </p:cNvPicPr>
          <p:nvPr/>
        </p:nvPicPr>
        <p:blipFill>
          <a:blip r:embed="rId1"/>
          <a:srcRect l="10376" r="9534" b="-3921"/>
          <a:stretch>
            <a:fillRect/>
          </a:stretch>
        </p:blipFill>
        <p:spPr>
          <a:xfrm>
            <a:off x="608330" y="1490345"/>
            <a:ext cx="10969625" cy="31737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84815" y="2105660"/>
            <a:ext cx="5302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84815" y="4084320"/>
            <a:ext cx="5302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84815" y="2574925"/>
            <a:ext cx="5302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584815" y="3094990"/>
            <a:ext cx="5302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584815" y="3589655"/>
            <a:ext cx="5302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6课时_02"/>
          <p:cNvPicPr>
            <a:picLocks noChangeAspect="1"/>
          </p:cNvPicPr>
          <p:nvPr/>
        </p:nvPicPr>
        <p:blipFill>
          <a:blip r:embed="rId1"/>
          <a:srcRect l="8546" r="46166" b="50000"/>
          <a:stretch>
            <a:fillRect/>
          </a:stretch>
        </p:blipFill>
        <p:spPr>
          <a:xfrm>
            <a:off x="608330" y="1313815"/>
            <a:ext cx="8727440" cy="21996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80995" y="3423285"/>
            <a:ext cx="3077210" cy="8934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9.37&lt;9.37&lt;9.37&lt;9.73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86810" y="3220720"/>
            <a:ext cx="387350" cy="3390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..</a:t>
            </a:r>
            <a:endParaRPr lang="en-US" altLang="zh-CN" sz="2000" kern="1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03725" y="3220720"/>
            <a:ext cx="296545" cy="3384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.</a:t>
            </a:r>
            <a:endParaRPr lang="en-US" altLang="zh-CN" sz="2000" kern="1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77130" y="3220085"/>
            <a:ext cx="349250" cy="3390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.</a:t>
            </a:r>
            <a:endParaRPr lang="en-US" altLang="zh-CN" sz="2000" kern="1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6课时2_00"/>
          <p:cNvPicPr>
            <a:picLocks noChangeAspect="1"/>
          </p:cNvPicPr>
          <p:nvPr/>
        </p:nvPicPr>
        <p:blipFill>
          <a:blip r:embed="rId1"/>
          <a:srcRect l="11111" r="24355" b="57841"/>
          <a:stretch>
            <a:fillRect/>
          </a:stretch>
        </p:blipFill>
        <p:spPr>
          <a:xfrm>
            <a:off x="608330" y="1348740"/>
            <a:ext cx="10968990" cy="18929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12950" y="209613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＝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2.7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91860" y="2096135"/>
            <a:ext cx="9886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＝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13.6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04780" y="2096135"/>
            <a:ext cx="11036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＝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2.09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39010" y="1876425"/>
            <a:ext cx="495935" cy="3390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  .</a:t>
            </a:r>
            <a:endParaRPr lang="en-US" altLang="zh-CN" sz="2000" kern="1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507980" y="1876425"/>
            <a:ext cx="588010" cy="3390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  ..</a:t>
            </a:r>
            <a:endParaRPr lang="en-US" altLang="zh-CN" sz="2000" kern="1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66510" y="1876425"/>
            <a:ext cx="509905" cy="3390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  .</a:t>
            </a:r>
            <a:endParaRPr lang="en-US" altLang="zh-CN" sz="2000" kern="1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915" y="2494915"/>
            <a:ext cx="1764030" cy="27438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0485" y="2494915"/>
            <a:ext cx="1593215" cy="30384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3035" y="2607945"/>
            <a:ext cx="2196465" cy="251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6" grpId="0"/>
      <p:bldP spid="12" grpId="0"/>
      <p:bldP spid="11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6课时2_01"/>
          <p:cNvPicPr>
            <a:picLocks noChangeAspect="1"/>
          </p:cNvPicPr>
          <p:nvPr/>
        </p:nvPicPr>
        <p:blipFill>
          <a:blip r:embed="rId1"/>
          <a:srcRect l="10613" r="7958" b="44391"/>
          <a:stretch>
            <a:fillRect/>
          </a:stretch>
        </p:blipFill>
        <p:spPr>
          <a:xfrm>
            <a:off x="608330" y="1313815"/>
            <a:ext cx="10968990" cy="2428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81095" y="3742055"/>
            <a:ext cx="2473960" cy="5124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10÷3=3.3(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万支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16450" y="3556000"/>
            <a:ext cx="372110" cy="3390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.</a:t>
            </a:r>
            <a:endParaRPr lang="en-US" altLang="zh-CN" sz="2000" kern="1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6课时2_02"/>
          <p:cNvPicPr>
            <a:picLocks noChangeAspect="1"/>
          </p:cNvPicPr>
          <p:nvPr/>
        </p:nvPicPr>
        <p:blipFill>
          <a:blip r:embed="rId1"/>
          <a:srcRect l="10498" r="10149" b="60987"/>
          <a:stretch>
            <a:fillRect/>
          </a:stretch>
        </p:blipFill>
        <p:spPr>
          <a:xfrm>
            <a:off x="608330" y="1490345"/>
            <a:ext cx="10990580" cy="12623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38855" y="2929255"/>
            <a:ext cx="28143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4.8×8÷9≈4.27(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6课时2_03"/>
          <p:cNvPicPr>
            <a:picLocks noChangeAspect="1"/>
          </p:cNvPicPr>
          <p:nvPr/>
        </p:nvPicPr>
        <p:blipFill>
          <a:blip r:embed="rId1"/>
          <a:srcRect l="10735" r="9289" b="15698"/>
          <a:stretch>
            <a:fillRect/>
          </a:stretch>
        </p:blipFill>
        <p:spPr>
          <a:xfrm>
            <a:off x="608330" y="996315"/>
            <a:ext cx="10968990" cy="41763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29485" y="3075305"/>
            <a:ext cx="358902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(14</a:t>
            </a:r>
            <a:r>
              <a:rPr lang="zh-CN" altLang="en-US" sz="2000" kern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8)÷1.5=4(km)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3+4=7(km)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635" y="3890645"/>
            <a:ext cx="4772660" cy="1613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</Words>
  <Application>WPS 演示</Application>
  <PresentationFormat>宽屏</PresentationFormat>
  <Paragraphs>89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微软雅黑</vt:lpstr>
      <vt:lpstr>楷体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178</cp:revision>
  <dcterms:created xsi:type="dcterms:W3CDTF">2019-06-19T02:08:00Z</dcterms:created>
  <dcterms:modified xsi:type="dcterms:W3CDTF">2024-08-29T02:02:13Z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D009DF75EECF428FAAB9AE23E884C75C_13</vt:lpwstr>
  </property>
</Properties>
</file>