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2" r:id="rId5"/>
    <p:sldId id="28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1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6905" y="1076325"/>
            <a:ext cx="8509000" cy="47783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017135" y="342900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7135" y="308419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5165" y="420878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39105" y="410972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39105" y="441134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62190" y="441134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62190" y="410972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95165" y="518731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39105" y="539369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39105" y="503428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62190" y="538162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62190" y="503428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090" y="1456690"/>
            <a:ext cx="8457565" cy="25533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07920" y="366458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7920" y="329882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47210" y="366458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47210" y="329882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31280" y="329882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31280" y="366458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89975" y="366458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89975" y="329882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955" y="1430655"/>
            <a:ext cx="8933180" cy="23869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69665" y="224409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9665" y="188912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61940" y="224409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61940" y="188912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02830" y="334454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02830" y="299847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3995" y="1026160"/>
            <a:ext cx="8714740" cy="31178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49165" y="307657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49165" y="276860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74760" y="276860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74760" y="307657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WPS 演示</Application>
  <PresentationFormat>宽屏</PresentationFormat>
  <Paragraphs>62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187</cp:revision>
  <dcterms:created xsi:type="dcterms:W3CDTF">2019-06-19T02:08:00Z</dcterms:created>
  <dcterms:modified xsi:type="dcterms:W3CDTF">2024-09-02T09:22:12Z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F891D3890C5A4B95AE196FB2FD2E0712_13</vt:lpwstr>
  </property>
</Properties>
</file>