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9710" y="753110"/>
            <a:ext cx="6993255" cy="59645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01840" y="392049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72195" y="3930650"/>
            <a:ext cx="3752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89070" y="5012690"/>
            <a:ext cx="6229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天天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6680" y="5012690"/>
            <a:ext cx="62293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乐乐</a:t>
            </a:r>
            <a:endParaRPr lang="zh-CN" altLang="en-US" sz="1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3615" y="5788025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7250" y="511810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37780" y="5108575"/>
            <a:ext cx="3181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36865" y="511810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12175" y="511810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6835" y="6205855"/>
            <a:ext cx="4318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77380" y="619633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1495" y="1087120"/>
            <a:ext cx="8377555" cy="213614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94685" y="1974850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30625" y="1955800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84955" y="1974850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64405" y="1974850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380" y="903605"/>
            <a:ext cx="8397240" cy="2416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60515" y="1323340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38440" y="1313815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22850" y="2635250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29580" y="2606675"/>
            <a:ext cx="451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3280" y="2625725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3205" y="2625725"/>
            <a:ext cx="489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42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2025-02-14T02:44:47Z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