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4" r:id="rId3"/>
    <p:sldId id="285" r:id="rId4"/>
    <p:sldId id="286" r:id="rId5"/>
    <p:sldId id="287" r:id="rId6"/>
    <p:sldId id="28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76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9"/>
        <p:guide pos="376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6730" y="4102100"/>
            <a:ext cx="6272530" cy="1522730"/>
          </a:xfrm>
          <a:prstGeom prst="rect">
            <a:avLst/>
          </a:prstGeom>
        </p:spPr>
      </p:pic>
      <p:pic>
        <p:nvPicPr>
          <p:cNvPr id="5" name="图片 4" descr="7-2_0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7205" y="1490345"/>
            <a:ext cx="6272530" cy="2286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64450" y="24022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45025" y="42989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宁静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616825" y="42792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器官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744335" y="457644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海参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40275" y="49314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攻击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66330" y="49218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反推力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18230" y="5212715"/>
            <a:ext cx="297180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迅速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后退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1522095"/>
            <a:ext cx="6272530" cy="38131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092190" y="20097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ABC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8075" y="2866390"/>
            <a:ext cx="56851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示例：你可知道，植物的生长过程是怎样的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?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853940" y="34823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嗡嗡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92645" y="34753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啾啾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637280" y="37922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汪汪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50235" y="4664710"/>
            <a:ext cx="66617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示例：有的像风声一样呼呼，有的像小雨一样沙沙，有的像小羊一样咩咩，还有的像小猫一样喵喵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……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9735" y="2651760"/>
            <a:ext cx="6272530" cy="155448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437255" y="32435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光线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66435" y="3575685"/>
            <a:ext cx="13290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活动各异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071995" y="32448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植物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65950" y="3585845"/>
            <a:ext cx="171640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差异很大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60715" y="32448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矿产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2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4500" y="678180"/>
            <a:ext cx="5972810" cy="57277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78810" y="2741930"/>
            <a:ext cx="14770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普通火车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59905" y="27355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速度快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92220" y="33877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海参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609975" y="40493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靠肌肉伸缩爬行，每小时只能</a:t>
            </a:r>
            <a:r>
              <a:rPr lang="en-US" altLang="zh-CN" sz="1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前进四米</a:t>
            </a:r>
            <a:r>
              <a:rPr lang="en-US" altLang="zh-CN" sz="1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149975" y="34385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乌贼和章鱼</a:t>
            </a:r>
            <a:endParaRPr lang="zh-CN" altLang="en-US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149975" y="40055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利用水的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反推力迅速后退</a:t>
            </a:r>
            <a:r>
              <a:rPr lang="en-US" altLang="zh-CN" sz="12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2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53630" y="40493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巴在轮船底下旅行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54985" y="5385435"/>
            <a:ext cx="41122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例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海底的物种多种多样，有五颜六色的鱼，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有随水飘动的水草，还有大大的海星。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93030" y="4530725"/>
            <a:ext cx="56368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海里的动物，各有各的活动方法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2" grpId="0"/>
      <p:bldP spid="2" grpId="1"/>
      <p:bldP spid="3" grpId="0"/>
      <p:bldP spid="3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2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7350" y="1828800"/>
            <a:ext cx="6336665" cy="32004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693025" y="2627630"/>
            <a:ext cx="36137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示例：减少海洋垃圾，我们能做些什么</a:t>
            </a:r>
            <a:r>
              <a:rPr lang="en-US" altLang="zh-CN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? </a:t>
            </a:r>
            <a:endParaRPr lang="en-US" altLang="zh-CN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71875" y="4516120"/>
            <a:ext cx="40455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示例：海洋是我家，请别再污染它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!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</Words>
  <Application>WPS 演示</Application>
  <PresentationFormat>宽屏</PresentationFormat>
  <Paragraphs>58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2025-02-07T12:45:52Z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