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4"/>
        <p:guide pos="385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982345"/>
            <a:ext cx="8942070" cy="55359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65220" y="3429000"/>
            <a:ext cx="68770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09560" y="3429000"/>
            <a:ext cx="977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1078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130" y="4588510"/>
            <a:ext cx="1285875" cy="1191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6730" y="4671060"/>
            <a:ext cx="1385570" cy="1123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7460" y="4671060"/>
            <a:ext cx="1264285" cy="1192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450" y="4671060"/>
            <a:ext cx="1290955" cy="1087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845" y="1405890"/>
            <a:ext cx="9962515" cy="39909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80665" y="2167890"/>
            <a:ext cx="68770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3250" y="2167890"/>
            <a:ext cx="90424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37905" y="2167890"/>
            <a:ext cx="90424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755" y="2743835"/>
            <a:ext cx="1393825" cy="11474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095" y="2760980"/>
            <a:ext cx="1285240" cy="10712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985" y="2760980"/>
            <a:ext cx="1316990" cy="120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432560"/>
            <a:ext cx="11134725" cy="26009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463915" y="2254885"/>
            <a:ext cx="51435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677035"/>
            <a:ext cx="11295380" cy="280924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374140" y="3866515"/>
            <a:ext cx="542290" cy="458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098030" y="3866515"/>
            <a:ext cx="542290" cy="458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700" y="2583180"/>
            <a:ext cx="1533525" cy="1373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2125" y="2578100"/>
            <a:ext cx="1513840" cy="137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790" y="1408430"/>
            <a:ext cx="10764520" cy="4055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96490" y="3030855"/>
            <a:ext cx="7185660" cy="17100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118+118+728=964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解析：从家走了118米后再返回家中拿雨伞，又走了118米,再从家到学校需要走728米，所以一共走了118+118+728= 964(米)。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110" y="760730"/>
            <a:ext cx="8280400" cy="58045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19450" y="3944620"/>
            <a:ext cx="247078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466+589=1055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2260" y="5304155"/>
            <a:ext cx="6309360" cy="992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买一台吸尘器和一台微波炉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共需要多少钱? </a:t>
            </a:r>
            <a:endParaRPr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501+466= 967(元)</a:t>
            </a:r>
            <a:endParaRPr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(答案不唯一)</a:t>
            </a:r>
            <a:endParaRPr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405" y="918845"/>
            <a:ext cx="10525125" cy="5139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5560" y="3144520"/>
            <a:ext cx="4789805" cy="3427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+147=271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②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124+98=222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+139=263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④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156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+147=303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⑤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156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+98=254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156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+139=295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走路线②最近。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解析：从唐唐家到书店有2条路，从书店到学校有3条路，一共有2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3=6(条)路线。分别计算出每条路线的路程再进行比较。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27.6,&quot;left&quot;:108.2,&quot;top&quot;:212.95,&quot;width&quot;:754.1}"/>
</p:tagLst>
</file>

<file path=ppt/tags/tag64.xml><?xml version="1.0" encoding="utf-8"?>
<p:tagLst xmlns:p="http://schemas.openxmlformats.org/presentationml/2006/main">
  <p:tag name="KSO_WM_DIAGRAM_VIRTUALLY_FRAME" val="{&quot;height&quot;:127.6,&quot;left&quot;:108.2,&quot;top&quot;:212.95,&quot;width&quot;:754.1}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WPS 演示</Application>
  <PresentationFormat>宽屏</PresentationFormat>
  <Paragraphs>41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187</cp:revision>
  <dcterms:created xsi:type="dcterms:W3CDTF">2019-06-19T02:08:00Z</dcterms:created>
  <dcterms:modified xsi:type="dcterms:W3CDTF">2024-09-02T04:45:33Z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FEAC375F6DF64E8BB7B88B15449AE742_13</vt:lpwstr>
  </property>
</Properties>
</file>