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2" r:id="rId5"/>
    <p:sldId id="283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1805" y="802640"/>
            <a:ext cx="8707755" cy="54425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42415" y="4523105"/>
            <a:ext cx="962596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70815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吨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=1000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千克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130+560+180=870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（千克）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870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&lt;1000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130+180+500=810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（千克）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810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&lt;1000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所以羊、牛、猪可以一起过桥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羊、猪、老虎可以一起过桥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解析:1吨=1000千克，体重之和在1000千克以内的动物可以一起过桥。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665" y="683260"/>
            <a:ext cx="8094345" cy="5911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520" y="2817495"/>
            <a:ext cx="7857490" cy="365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5690" y="1287780"/>
            <a:ext cx="10243820" cy="44856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5690" y="3501390"/>
            <a:ext cx="5728970" cy="2693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0815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吨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=2000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千克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800+700+400=1900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（千克）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1900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&lt;2000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200+300+1500=2000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（千克）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2000=2000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所以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苹果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橙子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梨子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可以</a:t>
            </a: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装一车，香蕉、草莓、西瓜可以装一车。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（答案不唯一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解析: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吨=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000千克，每车所能装的质量之和不能大于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000千克。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010" y="1090930"/>
            <a:ext cx="10636885" cy="30092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42080" y="2164715"/>
            <a:ext cx="3928745" cy="3982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60÷10=6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（张）</a:t>
            </a:r>
            <a:endParaRPr 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endParaRPr 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方案①：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  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元</a:t>
            </a:r>
            <a:endParaRPr 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方案②：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  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元，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元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方案③：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张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元，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元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方案④：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3</a:t>
            </a: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元，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元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方案⑤：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2</a:t>
            </a: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元，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元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解析: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60÷10=6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（张），说明最多用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元的，每减少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元，就要增加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元。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9705" y="753110"/>
            <a:ext cx="9728835" cy="59582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49705" y="2448560"/>
            <a:ext cx="5377815" cy="2084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0815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方案①：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5×6+2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×4=38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所以租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条大船和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条小船，正好都坐满。</a:t>
            </a:r>
            <a:endParaRPr 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方案②：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3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×6+5×4=38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所以租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条大船和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条小船，正好都坐满。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方案③：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1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×6+8×4=38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所以租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条大船和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条小船，正好都坐满。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57450" y="5601970"/>
            <a:ext cx="2376805" cy="4616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0815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方案①最省钱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6660" y="5505450"/>
            <a:ext cx="6891020" cy="487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0815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解析：</a:t>
            </a:r>
            <a:r>
              <a:rPr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要想最省钱，应尽量租用大船，所以方案①最省钱</a:t>
            </a: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84290" y="3742690"/>
            <a:ext cx="5595620" cy="7893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0815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解析：</a:t>
            </a:r>
            <a:r>
              <a:rPr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根据大船每条坐6人和小船每条坐4人，合理安排，使租的大船和小船能正好都坐满。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597</Words>
  <Application>WPS 演示</Application>
  <PresentationFormat>宽屏</PresentationFormat>
  <Paragraphs>46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Times New Roman</vt:lpstr>
      <vt:lpstr>微软雅黑</vt:lpstr>
      <vt:lpstr>黑体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186</cp:revision>
  <dcterms:created xsi:type="dcterms:W3CDTF">2019-06-19T02:08:00Z</dcterms:created>
  <dcterms:modified xsi:type="dcterms:W3CDTF">2024-09-02T03:45:09Z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9E4A6FC0F1944DB892F7F5F408D5E935_13</vt:lpwstr>
  </property>
</Properties>
</file>