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2" r:id="rId5"/>
    <p:sldId id="28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8305" y="937260"/>
            <a:ext cx="8816975" cy="49733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97325" y="423672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01640" y="423672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05955" y="423672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75355" y="481139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01640" y="481139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05955" y="481139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75355" y="531558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07155" y="530606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73310" y="470979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51340" y="470979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0" y="2736215"/>
            <a:ext cx="10706735" cy="14135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38020" y="3676650"/>
            <a:ext cx="71310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8    4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98950" y="3676650"/>
            <a:ext cx="7410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8    6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7820" y="3676650"/>
            <a:ext cx="12420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4    2   6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39275" y="3676015"/>
            <a:ext cx="1297940" cy="4737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3   6   3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0" y="1737360"/>
            <a:ext cx="10528935" cy="27889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41220" y="230822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8265" y="278130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90190" y="278130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2430" y="230822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19650" y="278130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36005" y="278130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19845" y="2308225"/>
            <a:ext cx="4641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62290" y="278130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81820" y="278130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68220" y="342900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58265" y="390207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696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90190" y="390207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71820" y="3429000"/>
            <a:ext cx="46418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89475" y="390207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666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36005" y="390207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666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17635" y="342900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36890" y="390207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39605" y="3902075"/>
            <a:ext cx="7829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0605" y="1090930"/>
            <a:ext cx="10130155" cy="4255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31415" y="4294505"/>
            <a:ext cx="353695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141×2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58=224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WPS 演示</Application>
  <PresentationFormat>宽屏</PresentationFormat>
  <Paragraphs>69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184</cp:revision>
  <dcterms:created xsi:type="dcterms:W3CDTF">2019-06-19T02:08:00Z</dcterms:created>
  <dcterms:modified xsi:type="dcterms:W3CDTF">2024-09-02T07:18:27Z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C8887AAA0B364828B8BCC16BF2C2F733_13</vt:lpwstr>
  </property>
</Properties>
</file>