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885" y="721360"/>
            <a:ext cx="10662920" cy="53441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29095" y="1313815"/>
            <a:ext cx="8972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提议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1075" y="682625"/>
            <a:ext cx="10442575" cy="5475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14715" y="1831340"/>
            <a:ext cx="934720" cy="415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731520"/>
            <a:ext cx="10969625" cy="5217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9820" y="1236980"/>
            <a:ext cx="102108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长征途中，炊事班的战士竭尽全力为大家服务，最后因劳累过度，全部牺牲。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695" y="4864100"/>
            <a:ext cx="10701655" cy="1018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indent="0" algn="just" defTabSz="914400" rtl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这句话一是说明我们没有忘记这些炊事员的功绩，二是说炊事员的精神没有消亡，激励着我们完成了艰难的长征，连队会将这种精神传承下去。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13275" y="3121660"/>
            <a:ext cx="1860550" cy="417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天气变幻莫测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54365" y="3121025"/>
            <a:ext cx="80391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74620" y="3540125"/>
            <a:ext cx="672465" cy="3981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WPS 演示</Application>
  <PresentationFormat>宽屏</PresentationFormat>
  <Paragraphs>15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2024-08-16T09:16:48Z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