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综合练习_00"/>
          <p:cNvPicPr>
            <a:picLocks noChangeAspect="1"/>
          </p:cNvPicPr>
          <p:nvPr/>
        </p:nvPicPr>
        <p:blipFill>
          <a:blip r:embed="rId1"/>
          <a:srcRect l="12132" r="10547"/>
          <a:stretch>
            <a:fillRect/>
          </a:stretch>
        </p:blipFill>
        <p:spPr>
          <a:xfrm>
            <a:off x="303530" y="1026160"/>
            <a:ext cx="11341100" cy="41154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37640" y="3188335"/>
            <a:ext cx="5270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8180" y="3188335"/>
            <a:ext cx="5270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05620" y="3705860"/>
            <a:ext cx="527050" cy="4032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64435" y="4681220"/>
            <a:ext cx="48958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综合练习_01"/>
          <p:cNvPicPr>
            <a:picLocks noChangeAspect="1"/>
          </p:cNvPicPr>
          <p:nvPr/>
        </p:nvPicPr>
        <p:blipFill>
          <a:blip r:embed="rId1"/>
          <a:srcRect l="11511" r="10302" b="67022"/>
          <a:stretch>
            <a:fillRect/>
          </a:stretch>
        </p:blipFill>
        <p:spPr>
          <a:xfrm>
            <a:off x="388620" y="1353820"/>
            <a:ext cx="11580495" cy="974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39185" y="2696527"/>
            <a:ext cx="5080000" cy="95313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1.2km=1200m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1200÷30+1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×2=82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（盏）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综合练习_02"/>
          <p:cNvPicPr>
            <a:picLocks noChangeAspect="1"/>
          </p:cNvPicPr>
          <p:nvPr/>
        </p:nvPicPr>
        <p:blipFill>
          <a:blip r:embed="rId1"/>
          <a:srcRect l="12010" r="9559" b="13810"/>
          <a:stretch>
            <a:fillRect/>
          </a:stretch>
        </p:blipFill>
        <p:spPr>
          <a:xfrm>
            <a:off x="361315" y="1057275"/>
            <a:ext cx="11469370" cy="25952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0015" y="3429000"/>
            <a:ext cx="27616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80÷5=16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（辆）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 1=15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综合练习_03"/>
          <p:cNvPicPr>
            <a:picLocks noChangeAspect="1"/>
          </p:cNvPicPr>
          <p:nvPr/>
        </p:nvPicPr>
        <p:blipFill>
          <a:blip r:embed="rId1"/>
          <a:srcRect l="12255" t="11198" r="10057" b="57264"/>
          <a:stretch>
            <a:fillRect/>
          </a:stretch>
        </p:blipFill>
        <p:spPr>
          <a:xfrm>
            <a:off x="344805" y="1296670"/>
            <a:ext cx="11655425" cy="10909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74160" y="3136900"/>
            <a:ext cx="36036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20+1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×8=168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168÷6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 1=27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（面）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综合练习_04"/>
          <p:cNvPicPr>
            <a:picLocks noChangeAspect="1"/>
          </p:cNvPicPr>
          <p:nvPr/>
        </p:nvPicPr>
        <p:blipFill>
          <a:blip r:embed="rId1"/>
          <a:srcRect l="12010" r="10425" b="62468"/>
          <a:stretch>
            <a:fillRect/>
          </a:stretch>
        </p:blipFill>
        <p:spPr>
          <a:xfrm>
            <a:off x="383540" y="1277620"/>
            <a:ext cx="11424285" cy="1398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64000" y="3275330"/>
            <a:ext cx="45618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5÷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=0.25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分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30÷0.25+1=121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棵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WPS 演示</Application>
  <PresentationFormat>宽屏</PresentationFormat>
  <Paragraphs>21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Arial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171</cp:revision>
  <dcterms:created xsi:type="dcterms:W3CDTF">2019-06-19T02:08:00Z</dcterms:created>
  <dcterms:modified xsi:type="dcterms:W3CDTF">2024-08-29T07:50:59Z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E7896A876C294D66A8C46DBB03C101DA_13</vt:lpwstr>
  </property>
</Properties>
</file>