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93" r:id="rId4"/>
    <p:sldId id="29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878840"/>
            <a:ext cx="8453120" cy="5370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74535" y="3454400"/>
            <a:ext cx="125857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1420" y="3752850"/>
            <a:ext cx="125857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2000" kern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 sz="2000" kern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9720" y="4008755"/>
            <a:ext cx="6546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8725" y="4029710"/>
            <a:ext cx="41021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4535" y="4008755"/>
            <a:ext cx="125857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2000" kern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80%</a:t>
            </a:r>
            <a:endParaRPr lang="en-US" altLang="zh-CN" sz="2000" kern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8675" y="5680075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4760.00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5540" y="5680075"/>
            <a:ext cx="1278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1645" y="1313815"/>
            <a:ext cx="8430260" cy="4667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72155" y="3562350"/>
            <a:ext cx="3828415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(210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280)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0.68=333.2(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2155" y="4962525"/>
            <a:ext cx="25876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80%)=240(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1313815"/>
            <a:ext cx="8853170" cy="3084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76930" y="3747135"/>
            <a:ext cx="4615180" cy="516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(225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115)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(90% - 80%)=3400(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2025-02-06T11:34:29Z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