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080" y="1066165"/>
            <a:ext cx="10149840" cy="5183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9150" y="57927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5845" y="4953000"/>
            <a:ext cx="8102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0715" y="4096385"/>
            <a:ext cx="5734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1115" y="3677920"/>
            <a:ext cx="4851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085" y="1313815"/>
            <a:ext cx="10578465" cy="3854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94575" y="12512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8900" y="4144010"/>
            <a:ext cx="6084570" cy="1024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……2(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1+1=2(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……2(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2+1=3(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820" y="1313815"/>
            <a:ext cx="10413365" cy="2194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6850" y="2623185"/>
            <a:ext cx="4382135" cy="1252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个数中能被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整除的数有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100-20+1=81(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830" y="1313815"/>
            <a:ext cx="10632440" cy="3826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22070" y="2825115"/>
            <a:ext cx="7680960" cy="2090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自然数除以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的余数只能为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0,1,2,3,4,5,6,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种可能。如果取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个不同的自然数，那么肯定有至少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个数除以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的余数相同，这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个数的差能被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整除，所以至少任意取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个不相同的自然数，才能保证必有两个自然数的差是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的倍数。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宽屏</PresentationFormat>
  <Paragraphs>17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2025-02-10T10:18:44Z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