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1" r:id="rId3"/>
    <p:sldId id="272" r:id="rId4"/>
    <p:sldId id="275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9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0"/>
        <p:guide pos="391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2第1课时_00"/>
          <p:cNvPicPr>
            <a:picLocks noChangeAspect="1"/>
          </p:cNvPicPr>
          <p:nvPr/>
        </p:nvPicPr>
        <p:blipFill>
          <a:blip r:embed="rId1"/>
          <a:srcRect l="12097" t="1691" r="7614" b="-3587"/>
          <a:stretch>
            <a:fillRect/>
          </a:stretch>
        </p:blipFill>
        <p:spPr>
          <a:xfrm>
            <a:off x="1730375" y="694055"/>
            <a:ext cx="8730615" cy="58991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598930" y="4295775"/>
            <a:ext cx="30524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889760" y="4295775"/>
            <a:ext cx="30524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094230" y="4402455"/>
            <a:ext cx="30524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447290" y="3404870"/>
            <a:ext cx="2892425" cy="1093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8+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=16              56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17=39                       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÷2=18             50÷2=25                              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28=35            5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=40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93230" y="4276725"/>
            <a:ext cx="3256280" cy="697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715760" y="4101465"/>
            <a:ext cx="3256280" cy="1365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15760" y="3366770"/>
            <a:ext cx="3071495" cy="12973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8+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=16        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÷2=18 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28=35       5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=40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05330" y="6098540"/>
            <a:ext cx="359410" cy="3200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574530" y="6157595"/>
            <a:ext cx="397510" cy="3200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95720" y="6098540"/>
            <a:ext cx="397510" cy="379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2" grpId="0"/>
      <p:bldP spid="22" grpId="1"/>
      <p:bldP spid="26" grpId="0"/>
      <p:bldP spid="26" grpId="1"/>
      <p:bldP spid="28" grpId="0"/>
      <p:bldP spid="28" grpId="1"/>
      <p:bldP spid="27" grpId="0"/>
      <p:bldP spid="2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第1课时_01"/>
          <p:cNvPicPr>
            <a:picLocks noChangeAspect="1"/>
          </p:cNvPicPr>
          <p:nvPr/>
        </p:nvPicPr>
        <p:blipFill>
          <a:blip r:embed="rId1"/>
          <a:srcRect l="11332" r="11977" b="45009"/>
          <a:stretch>
            <a:fillRect/>
          </a:stretch>
        </p:blipFill>
        <p:spPr>
          <a:xfrm>
            <a:off x="185420" y="1203325"/>
            <a:ext cx="11820525" cy="24282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83920" y="4241165"/>
            <a:ext cx="2504440" cy="619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+200=350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44670" y="4241165"/>
            <a:ext cx="2533650" cy="619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20+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=50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61985" y="4241165"/>
            <a:ext cx="2600325" cy="619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=96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2第1课时_02"/>
          <p:cNvPicPr>
            <a:picLocks noChangeAspect="1"/>
          </p:cNvPicPr>
          <p:nvPr/>
        </p:nvPicPr>
        <p:blipFill>
          <a:blip r:embed="rId1"/>
          <a:srcRect l="11144" r="9314" b="50000"/>
          <a:stretch>
            <a:fillRect/>
          </a:stretch>
        </p:blipFill>
        <p:spPr>
          <a:xfrm>
            <a:off x="351790" y="781685"/>
            <a:ext cx="11488420" cy="21583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79315" y="3629660"/>
            <a:ext cx="2237105" cy="550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36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=12×3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</Words>
  <Application>WPS 演示</Application>
  <PresentationFormat>宽屏</PresentationFormat>
  <Paragraphs>22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172</cp:revision>
  <dcterms:created xsi:type="dcterms:W3CDTF">2019-06-19T02:08:00Z</dcterms:created>
  <dcterms:modified xsi:type="dcterms:W3CDTF">2024-08-29T03:38:06Z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7E9624357C1E4085A6FE3796DAA2013B_13</vt:lpwstr>
  </property>
</Properties>
</file>