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7" r:id="rId3"/>
    <p:sldId id="289" r:id="rId4"/>
    <p:sldId id="290" r:id="rId5"/>
    <p:sldId id="288" r:id="rId6"/>
    <p:sldId id="292" r:id="rId7"/>
    <p:sldId id="293" r:id="rId8"/>
    <p:sldId id="294" r:id="rId9"/>
    <p:sldId id="295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png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9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930" y="920750"/>
            <a:ext cx="9363710" cy="48063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82365" y="528351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13635" y="333216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628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0350" y="4107180"/>
            <a:ext cx="131762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 : 9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94600" y="372268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58810" y="2951480"/>
            <a:ext cx="1319530" cy="3810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251.2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6" grpId="0"/>
      <p:bldP spid="6" grpId="1"/>
      <p:bldP spid="8" grpId="0"/>
      <p:bldP spid="8" grpId="1"/>
      <p:bldP spid="7" grpId="0"/>
      <p:bldP spid="7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9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995" y="1490345"/>
            <a:ext cx="10185400" cy="20427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01240" y="2792730"/>
            <a:ext cx="5681345" cy="12433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(9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40=20347.2(cm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)=20347.2(mL)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20347.2mL=20.3472L  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能装满水。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9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735" y="1490345"/>
            <a:ext cx="9723120" cy="34639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55470" y="2944495"/>
            <a:ext cx="5173345" cy="7994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(2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0.3=0.942(m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)=0.942(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方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45-0.942=44.058(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方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9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2190" y="1313815"/>
            <a:ext cx="10108565" cy="35858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85000" y="3237230"/>
            <a:ext cx="4049395" cy="10826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627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30=6270(cm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6270cm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=6270mL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1950720" y="3237230"/>
                <a:ext cx="2622550" cy="58229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</a:t>
                </a:r>
                <a:r>
                  <a:rPr lang="en-US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÷(1-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4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en-US" sz="24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9</m:t>
                        </m:r>
                      </m:num>
                      <m:den>
                        <m:r>
                          <a:rPr lang="en-US" altLang="en-US" sz="24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)=30(cm)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0720" y="3237230"/>
                <a:ext cx="2622550" cy="58229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9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256030"/>
            <a:ext cx="9831705" cy="39960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94510" y="2627630"/>
            <a:ext cx="5304155" cy="1160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以宽为轴：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20=56520(cm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以长为轴：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30=37680(cm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9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5515" y="1313815"/>
            <a:ext cx="10227945" cy="36429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70710" y="3044825"/>
            <a:ext cx="395541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(8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0.5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2=50.24(m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9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1555" y="1313815"/>
            <a:ext cx="10346690" cy="26898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90750" y="2735580"/>
            <a:ext cx="3985895" cy="12680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(6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2=847.8(mm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847.8mm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=0.8478mL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0.8478≈141(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天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9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6010" y="962660"/>
            <a:ext cx="10108565" cy="45351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49095" y="3314700"/>
            <a:ext cx="474091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7=1648.5(cm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361</Words>
  <Application>WPS 演示</Application>
  <PresentationFormat>宽屏</PresentationFormat>
  <Paragraphs>32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Cambria Math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179</cp:revision>
  <dcterms:created xsi:type="dcterms:W3CDTF">2019-06-19T02:08:00Z</dcterms:created>
  <dcterms:modified xsi:type="dcterms:W3CDTF">2025-02-07T14:37:50Z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