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300" r:id="rId3"/>
    <p:sldId id="301" r:id="rId4"/>
    <p:sldId id="302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1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14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50_00"/>
          <p:cNvPicPr>
            <a:picLocks noChangeAspect="1"/>
          </p:cNvPicPr>
          <p:nvPr/>
        </p:nvPicPr>
        <p:blipFill>
          <a:blip r:embed="rId1"/>
          <a:srcRect t="13973"/>
          <a:stretch>
            <a:fillRect/>
          </a:stretch>
        </p:blipFill>
        <p:spPr>
          <a:xfrm>
            <a:off x="2181860" y="774700"/>
            <a:ext cx="8269605" cy="561086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7593965" y="3037840"/>
            <a:ext cx="5238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856095" y="3457575"/>
            <a:ext cx="5238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080125" y="4109085"/>
            <a:ext cx="15138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圈一圈略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17715" y="5363845"/>
            <a:ext cx="5238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931150" y="5373370"/>
            <a:ext cx="5238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11235" y="5363845"/>
            <a:ext cx="5238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323205" y="5944235"/>
            <a:ext cx="5238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570980" y="5944235"/>
            <a:ext cx="52387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50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9440" y="928370"/>
            <a:ext cx="8453120" cy="345122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457825" y="842645"/>
            <a:ext cx="151384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圈一圈略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949825" y="3792855"/>
            <a:ext cx="4667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pic>
        <p:nvPicPr>
          <p:cNvPr id="5" name="图片 4"/>
          <p:cNvPicPr preferRelativeResize="0"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02425" y="3100705"/>
            <a:ext cx="2560955" cy="387350"/>
          </a:xfrm>
          <a:prstGeom prst="rect">
            <a:avLst/>
          </a:prstGeom>
          <a:solidFill>
            <a:schemeClr val="accent1">
              <a:lumMod val="75000"/>
              <a:alpha val="50000"/>
            </a:schemeClr>
          </a:solidFill>
          <a:ln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8516620" y="3802380"/>
            <a:ext cx="4667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6" grpId="0"/>
      <p:bldP spid="6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50_02"/>
          <p:cNvPicPr>
            <a:picLocks noChangeAspect="1"/>
          </p:cNvPicPr>
          <p:nvPr/>
        </p:nvPicPr>
        <p:blipFill>
          <a:blip r:embed="rId1"/>
          <a:srcRect r="7767"/>
          <a:stretch>
            <a:fillRect/>
          </a:stretch>
        </p:blipFill>
        <p:spPr>
          <a:xfrm>
            <a:off x="2133600" y="1026160"/>
            <a:ext cx="7924800" cy="240284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4965700" y="4328795"/>
            <a:ext cx="1714500" cy="56197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3+1=4(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4020" y="3366135"/>
            <a:ext cx="3956685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</Words>
  <Application>WPS 演示</Application>
  <PresentationFormat>宽屏</PresentationFormat>
  <Paragraphs>25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Times New Roman</vt:lpstr>
      <vt:lpstr>黑体</vt:lpstr>
      <vt:lpstr>微软雅黑</vt:lpstr>
      <vt:lpstr>Arial Unicode MS</vt:lpstr>
      <vt:lpstr>Calibri</vt:lpstr>
      <vt:lpstr>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175</cp:revision>
  <dcterms:created xsi:type="dcterms:W3CDTF">2019-06-19T02:08:00Z</dcterms:created>
  <dcterms:modified xsi:type="dcterms:W3CDTF">2025-02-17T08:14:23Z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0019029A081447F9893CFB988F94F4D5_13</vt:lpwstr>
  </property>
</Properties>
</file>