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71" r:id="rId3"/>
    <p:sldId id="281" r:id="rId4"/>
    <p:sldId id="282" r:id="rId5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59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63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9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67815" y="1071880"/>
            <a:ext cx="9056370" cy="53333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520815" y="4733925"/>
            <a:ext cx="3726180" cy="5302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Cambria Math" panose="02040503050406030204" charset="0"/>
                <a:ea typeface="黑体" panose="02010609060101010101" charset="-122"/>
                <a:cs typeface="Cambria Math" panose="02040503050406030204" charset="0"/>
              </a:rPr>
              <a:t>  </a:t>
            </a:r>
            <a:r>
              <a:rPr lang="zh-CN" sz="2000">
                <a:solidFill>
                  <a:srgbClr val="FF0000"/>
                </a:solidFill>
                <a:latin typeface="Cambria Math" panose="02040503050406030204" charset="0"/>
                <a:ea typeface="黑体" panose="02010609060101010101" charset="-122"/>
                <a:cs typeface="Cambria Math" panose="02040503050406030204" charset="0"/>
              </a:rPr>
              <a:t>③⑤</a:t>
            </a:r>
            <a:r>
              <a:rPr lang="en-US" altLang="zh-CN" sz="2000">
                <a:solidFill>
                  <a:srgbClr val="FF0000"/>
                </a:solidFill>
                <a:latin typeface="Cambria Math" panose="02040503050406030204" charset="0"/>
                <a:ea typeface="黑体" panose="02010609060101010101" charset="-122"/>
                <a:cs typeface="Cambria Math" panose="02040503050406030204" charset="0"/>
              </a:rPr>
              <a:t>            </a:t>
            </a:r>
            <a:r>
              <a:rPr lang="zh-CN" sz="2000">
                <a:solidFill>
                  <a:srgbClr val="FF0000"/>
                </a:solidFill>
                <a:latin typeface="Cambria Math" panose="02040503050406030204" charset="0"/>
                <a:ea typeface="黑体" panose="02010609060101010101" charset="-122"/>
                <a:cs typeface="Cambria Math" panose="02040503050406030204" charset="0"/>
              </a:rPr>
              <a:t>②⑧</a:t>
            </a:r>
            <a:r>
              <a:rPr lang="en-US" altLang="zh-CN" sz="2000">
                <a:solidFill>
                  <a:srgbClr val="FF0000"/>
                </a:solidFill>
                <a:latin typeface="Cambria Math" panose="02040503050406030204" charset="0"/>
                <a:ea typeface="黑体" panose="02010609060101010101" charset="-122"/>
                <a:cs typeface="Cambria Math" panose="02040503050406030204" charset="0"/>
              </a:rPr>
              <a:t>        </a:t>
            </a:r>
            <a:r>
              <a:rPr lang="zh-CN" sz="2000">
                <a:solidFill>
                  <a:srgbClr val="FF0000"/>
                </a:solidFill>
                <a:latin typeface="Cambria Math" panose="02040503050406030204" charset="0"/>
                <a:ea typeface="黑体" panose="02010609060101010101" charset="-122"/>
                <a:cs typeface="Cambria Math" panose="02040503050406030204" charset="0"/>
              </a:rPr>
              <a:t>①④⑥⑦</a:t>
            </a:r>
            <a:endParaRPr 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Cambria Math" panose="020405030504060302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314440" y="5788660"/>
            <a:ext cx="3933190" cy="5302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Cambria Math" panose="02040503050406030204" charset="0"/>
              </a:rPr>
              <a:t>既能在水中生活也能在陆地生活的动物</a:t>
            </a:r>
            <a:endParaRPr 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Cambria Math" panose="0204050305040603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9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2810" y="898525"/>
            <a:ext cx="10660380" cy="506158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635375" y="3269615"/>
            <a:ext cx="840740" cy="5302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r>
              <a:rPr lang="zh-CN" altLang="en-US" sz="2000">
                <a:solidFill>
                  <a:srgbClr val="FF0000"/>
                </a:solidFill>
                <a:latin typeface="Cambria Math" panose="02040503050406030204" charset="0"/>
                <a:ea typeface="黑体" panose="02010609060101010101" charset="-122"/>
                <a:cs typeface="Cambria Math" panose="02040503050406030204" charset="0"/>
              </a:rPr>
              <a:t>人</a:t>
            </a:r>
            <a:endParaRPr lang="zh-CN" altLang="en-US" sz="2000">
              <a:solidFill>
                <a:srgbClr val="FF0000"/>
              </a:solidFill>
              <a:latin typeface="Cambria Math" panose="02040503050406030204" charset="0"/>
              <a:ea typeface="黑体" panose="02010609060101010101" charset="-122"/>
              <a:cs typeface="Cambria Math" panose="020405030504060302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68625" y="4947920"/>
            <a:ext cx="2681605" cy="5302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9+10</a:t>
            </a:r>
            <a:r>
              <a:rPr 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4=15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（人）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9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8475" y="948055"/>
            <a:ext cx="10886440" cy="404812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694305" y="3656965"/>
            <a:ext cx="6494145" cy="133921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42</a:t>
            </a:r>
            <a:r>
              <a:rPr 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16+21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）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=5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（人）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5+21=26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（人）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解析:只做对第二题的有42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(16+21)=5(人)，做对第二题的有5+21=26(人)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NTIwNDE2OGEyNTVlZDYyNGFhMWVkYzEzMzA2NWYzN2Y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149</Words>
  <Application>WPS 演示</Application>
  <PresentationFormat>宽屏</PresentationFormat>
  <Paragraphs>14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Cambria Math</vt:lpstr>
      <vt:lpstr>黑体</vt:lpstr>
      <vt:lpstr>Times New Roman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WPS_1700618520</cp:lastModifiedBy>
  <cp:revision>180</cp:revision>
  <dcterms:created xsi:type="dcterms:W3CDTF">2019-06-19T02:08:00Z</dcterms:created>
  <dcterms:modified xsi:type="dcterms:W3CDTF">2024-09-02T09:31:21Z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BC0FC4E0268B4CEF9D39FFF7D38A8C56_13</vt:lpwstr>
  </property>
</Properties>
</file>