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84" r:id="rId3"/>
    <p:sldId id="285" r:id="rId4"/>
    <p:sldId id="287" r:id="rId5"/>
    <p:sldId id="288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5" userDrawn="1">
          <p15:clr>
            <a:srgbClr val="A4A3A4"/>
          </p15:clr>
        </p15:guide>
        <p15:guide id="2" pos="379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15"/>
        <p:guide pos="3797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4.tiff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6.tiff"/><Relationship Id="rId1" Type="http://schemas.openxmlformats.org/officeDocument/2006/relationships/image" Target="../media/image5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7-5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82595" y="4165600"/>
            <a:ext cx="6226810" cy="1860550"/>
          </a:xfrm>
          <a:prstGeom prst="rect">
            <a:avLst/>
          </a:prstGeom>
        </p:spPr>
      </p:pic>
      <p:pic>
        <p:nvPicPr>
          <p:cNvPr id="5" name="图片 4" descr="7-5_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4650" y="782320"/>
            <a:ext cx="6226810" cy="304482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338830" y="2464435"/>
            <a:ext cx="729488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示例：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1.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宁静的夜晚，只有那天上的星星还在窃窃私语。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330575" y="3387090"/>
            <a:ext cx="786955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秋天到了，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一个个柿子就像橘黄色的灯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笼，沉甸甸的，压弯了枝头。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953385" y="4673600"/>
            <a:ext cx="660781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示例：你可知道，那座山上的石头有多么奇妙吗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?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它们有的像一只展翅欲飞的雄鹰，扑扇着翅膀，想要飞向蓝天；有的像破土而出的蘑菇，撑开头顶的大伞；有的像士兵一样笔直站立着。每块石头都妙趣横生，惟妙惟肖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!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7-5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82595" y="852805"/>
            <a:ext cx="6226810" cy="2391410"/>
          </a:xfrm>
          <a:prstGeom prst="rect">
            <a:avLst/>
          </a:prstGeom>
        </p:spPr>
      </p:pic>
      <p:pic>
        <p:nvPicPr>
          <p:cNvPr id="5" name="图片 4" descr="7-5_0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2595" y="3818890"/>
            <a:ext cx="6226810" cy="196151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927090" y="1438910"/>
            <a:ext cx="310578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昨天下午，我把红色跳绳落在了操场上。如有拾到者，请与我联系，非常感谢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!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三年级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(3)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班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唐唐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5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月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9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日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7-5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7195" y="1081405"/>
            <a:ext cx="6277610" cy="469519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165475" y="3175000"/>
            <a:ext cx="620268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示例：同学，课间游戏要注意安全，上下楼梯不打闹，这样才不会伤到自己，也不会伤到他人。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107690" y="4744720"/>
            <a:ext cx="475551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示例：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“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垃圾不落地，教室更美丽。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”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我们应该要讲究卫生，不要随意乱丢垃圾。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2" grpId="0"/>
      <p:bldP spid="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7-5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7195" y="1165860"/>
            <a:ext cx="6277610" cy="45262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943350" y="1518920"/>
            <a:ext cx="182181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兵来将挡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19320" y="1928495"/>
            <a:ext cx="150622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耳听为虚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884295" y="2269490"/>
            <a:ext cx="169545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不入虎穴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805045" y="2657475"/>
            <a:ext cx="164719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近墨者黑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449820" y="179006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四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200390" y="212598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八</a:t>
            </a:r>
            <a:endParaRPr 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702175" y="351282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①</a:t>
            </a:r>
            <a:endParaRPr lang="en-US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069080" y="382143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③</a:t>
            </a:r>
            <a:endParaRPr lang="en-US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545830" y="411099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endParaRPr lang="en-US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433945" y="443738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④</a:t>
            </a:r>
            <a:endParaRPr lang="en-US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235960" y="4751705"/>
            <a:ext cx="770064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                         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八仙过海，各显神通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一夫当关，万夫莫开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Mzk5YzUwMTgwMDk5Yzc3ZGFiYTA2M2E5ZTljZmFlMjk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375</Words>
  <Application>WPS 演示</Application>
  <PresentationFormat>宽屏</PresentationFormat>
  <Paragraphs>37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 </cp:lastModifiedBy>
  <cp:revision>177</cp:revision>
  <dcterms:created xsi:type="dcterms:W3CDTF">2019-06-19T02:08:00Z</dcterms:created>
  <dcterms:modified xsi:type="dcterms:W3CDTF">2025-02-07T13:10:01Z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43CBB0B2782641DF9655A0050D5590D9_13</vt:lpwstr>
  </property>
</Properties>
</file>