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3"/>
    <p:sldId id="281" r:id="rId4"/>
    <p:sldId id="282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7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016000"/>
            <a:ext cx="9006205" cy="495363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766060" y="548259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6255" y="548259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59785" y="548259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⑩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8275" y="5482590"/>
            <a:ext cx="121793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③⑥⑦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⑪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65465" y="5482590"/>
            <a:ext cx="121793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④⑧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⑫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5625" y="1223010"/>
            <a:ext cx="8903335" cy="39058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21455" y="2614295"/>
            <a:ext cx="1924685" cy="1283335"/>
          </a:xfrm>
          <a:prstGeom prst="rect">
            <a:avLst/>
          </a:prstGeom>
          <a:noFill/>
          <a:ln w="25400">
            <a:solidFill>
              <a:schemeClr val="accent1">
                <a:lumMod val="75000"/>
                <a:alpha val="81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1380" y="2614295"/>
            <a:ext cx="1592580" cy="1595120"/>
          </a:xfrm>
          <a:prstGeom prst="rect">
            <a:avLst/>
          </a:prstGeom>
          <a:noFill/>
          <a:ln w="25400"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7305" y="1115695"/>
            <a:ext cx="9598025" cy="45643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945755" y="3154045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9130" y="3641090"/>
            <a:ext cx="69532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长方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50255" y="4128135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45755" y="4128135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41105" y="519303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55900" y="5767070"/>
            <a:ext cx="7310755" cy="5137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解析:在长方形中画最大的正方形,正方形的边长等于长方形的宽。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</Words>
  <Application>WPS 演示</Application>
  <PresentationFormat>宽屏</PresentationFormat>
  <Paragraphs>24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183</cp:revision>
  <dcterms:created xsi:type="dcterms:W3CDTF">2019-06-19T02:08:00Z</dcterms:created>
  <dcterms:modified xsi:type="dcterms:W3CDTF">2024-09-02T08:34:29Z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890EE66D8B9147209ADE4AC5CBC4DA4E_13</vt:lpwstr>
  </property>
</Properties>
</file>