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1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80"/>
  </p:notesMasterIdLst>
  <p:sldIdLst>
    <p:sldId id="256" r:id="rId3"/>
    <p:sldId id="257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45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91" r:id="rId62"/>
    <p:sldId id="322" r:id="rId63"/>
    <p:sldId id="327" r:id="rId64"/>
    <p:sldId id="328" r:id="rId65"/>
    <p:sldId id="329" r:id="rId66"/>
    <p:sldId id="330" r:id="rId67"/>
    <p:sldId id="331" r:id="rId68"/>
    <p:sldId id="333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6" r:id="rId7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tableStyles" Target="tableStyle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1.xml"/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1.xml"/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1.xml"/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1.xml"/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0e2a8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C33E563-A306-4884-9B2C-73BCB30E5D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0e2a8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F5D58AB-E224-4268-813E-5C7C72328B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0e2a8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DA8BD0-957D-4075-A757-AE446768B6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38CB203-6A73-4FFF-A4B0-BD2FFD4B44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8EC30BB-9E89-43AB-AE39-0172EBB789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0E50246-E923-4F97-B181-0C1073712E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0e2a8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C33E563-A306-4884-9B2C-73BCB30E5D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0e2a8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F5D58AB-E224-4268-813E-5C7C72328B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0e2a8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DA8BD0-957D-4075-A757-AE446768B6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28AE47D-4D24-5E1A-37E9-0D57E1E2109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38CB203-6A73-4FFF-A4B0-BD2FFD4B44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8EC30BB-9E89-43AB-AE39-0172EBB789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0E50246-E923-4F97-B181-0C1073712E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60d052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ab806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d3591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27d379f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710c8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60d0520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fab8063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2d359151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27d379f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51710c8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6_1#a2285ec62?vaa=1&amp;vcp=1&amp;pid=6745203c0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.）医治，治疗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.）治疗，疗法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，诊治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.）死亡→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.）死去的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.）垂死的，即将死亡的→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.）死亡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.）做成，（尤指）设法完成→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.）经理；经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营者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.）管理，经营，经营手段</a:t>
            </a:r>
            <a:endParaRPr lang="en-US" altLang="zh-CN" sz="2800" dirty="0"/>
          </a:p>
        </p:txBody>
      </p:sp>
      <p:sp>
        <p:nvSpPr>
          <p:cNvPr id="3" name="QB_7_AN.1_1#a2285ec62.blank?vaa=1&amp;vcp=1&amp;pid=6745203c0&amp;color=0,0,0&amp;mp=1&amp;vpa=15&amp;vtp=1&amp;vaab=1&amp;bbb=1"/>
          <p:cNvSpPr/>
          <p:nvPr/>
        </p:nvSpPr>
        <p:spPr>
          <a:xfrm>
            <a:off x="4677315" y="1853914"/>
            <a:ext cx="1598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treatment</a:t>
            </a:r>
            <a:endParaRPr lang="en-US" altLang="zh-CN" sz="2800" dirty="0"/>
          </a:p>
        </p:txBody>
      </p:sp>
      <p:sp>
        <p:nvSpPr>
          <p:cNvPr id="5" name="QB_7_AN.2_1#a2285ec62.blank?vaa=1&amp;vcp=1&amp;pid=6745203c0&amp;color=0,0,0&amp;vpa=16&amp;vtp=1&amp;vaab=1&amp;bbb=1"/>
          <p:cNvSpPr/>
          <p:nvPr/>
        </p:nvSpPr>
        <p:spPr>
          <a:xfrm>
            <a:off x="3591465" y="250161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endParaRPr lang="en-US" altLang="zh-CN" sz="2800" dirty="0"/>
          </a:p>
        </p:txBody>
      </p:sp>
      <p:sp>
        <p:nvSpPr>
          <p:cNvPr id="6" name="QB_7_AN.3_1#a2285ec62.blank?vaa=1&amp;vcp=1&amp;pid=6745203c0&amp;color=0,0,0&amp;vpa=17&amp;vtp=1&amp;vaab=1&amp;bbb=1"/>
          <p:cNvSpPr/>
          <p:nvPr/>
        </p:nvSpPr>
        <p:spPr>
          <a:xfrm>
            <a:off x="8287289" y="250161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</a:t>
            </a:r>
            <a:endParaRPr lang="en-US" altLang="zh-CN" sz="2800" dirty="0"/>
          </a:p>
        </p:txBody>
      </p:sp>
      <p:sp>
        <p:nvSpPr>
          <p:cNvPr id="7" name="QB_7_AN.4_1#a2285ec62.blank?vaa=1&amp;vcp=1&amp;pid=6745203c0&amp;color=0,0,0&amp;vpa=18&amp;vtp=1&amp;vaab=1&amp;bbb=1"/>
          <p:cNvSpPr/>
          <p:nvPr/>
        </p:nvSpPr>
        <p:spPr>
          <a:xfrm>
            <a:off x="1032415" y="313661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dying</a:t>
            </a:r>
            <a:endParaRPr lang="en-US" altLang="zh-CN" sz="2800" dirty="0"/>
          </a:p>
        </p:txBody>
      </p:sp>
      <p:sp>
        <p:nvSpPr>
          <p:cNvPr id="8" name="QB_7_AN.5_1#a2285ec62.blank?vaa=1&amp;vcp=1&amp;pid=6745203c0&amp;color=0,0,0&amp;vpa=19&amp;vtp=1&amp;vaab=1&amp;bbb=1"/>
          <p:cNvSpPr/>
          <p:nvPr/>
        </p:nvSpPr>
        <p:spPr>
          <a:xfrm>
            <a:off x="7112539" y="314931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</a:t>
            </a:r>
            <a:endParaRPr lang="en-US" altLang="zh-CN" sz="2800" dirty="0"/>
          </a:p>
        </p:txBody>
      </p:sp>
      <p:sp>
        <p:nvSpPr>
          <p:cNvPr id="10" name="QB_7_AN.34_1#a2285ec62.blank?vaa=1&amp;vcp=1&amp;pid=6745203c0&amp;color=0,0,0&amp;vpa=20&amp;vtp=1&amp;vaab=1&amp;bbb=1"/>
          <p:cNvSpPr/>
          <p:nvPr/>
        </p:nvSpPr>
        <p:spPr>
          <a:xfrm>
            <a:off x="7512589" y="3784314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manager</a:t>
            </a:r>
            <a:endParaRPr lang="en-US" altLang="zh-CN" sz="2800" dirty="0"/>
          </a:p>
        </p:txBody>
      </p:sp>
      <p:sp>
        <p:nvSpPr>
          <p:cNvPr id="11" name="QB_7_AN.35_1#a2285ec62.blank?vaa=1&amp;vcp=1&amp;pid=6745203c0&amp;color=0,0,0&amp;vpa=21&amp;vtp=1&amp;vaab=1&amp;bbb=1"/>
          <p:cNvSpPr/>
          <p:nvPr/>
        </p:nvSpPr>
        <p:spPr>
          <a:xfrm>
            <a:off x="1959514" y="4411059"/>
            <a:ext cx="2071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management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9146e8ef?vcp=1&amp;pid=3496c42c1&amp;color=0,0,0&amp;vtp=1&amp;vaab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数词</a:t>
            </a:r>
            <a:endParaRPr lang="en-US" altLang="zh-CN" sz="3200" dirty="0"/>
          </a:p>
        </p:txBody>
      </p:sp>
      <p:sp>
        <p:nvSpPr>
          <p:cNvPr id="3" name="QB_7_BD.36_1#a47bce38c?vaa=1&amp;vcp=1&amp;pid=79146e8ef&amp;color=0,0,0&amp;vtp=1&amp;vaab=1&amp;bbb=1"/>
          <p:cNvSpPr/>
          <p:nvPr/>
        </p:nvSpPr>
        <p:spPr>
          <a:xfrm>
            <a:off x="539496" y="86704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fourth（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.）第四（序数词）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.）四（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基数词）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sixth（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.）第六（序数词）→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.）六（基数词）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seventh（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.）第七（序数词）→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.）七（基数词）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.）第八（序数词）→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.）八（基数词）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ninth（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.）第九（序数词）→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.）九（基数词）</a:t>
            </a:r>
            <a:endParaRPr lang="en-US" altLang="zh-CN" sz="2800" dirty="0"/>
          </a:p>
        </p:txBody>
      </p:sp>
      <p:sp>
        <p:nvSpPr>
          <p:cNvPr id="4" name="QB_7_AN.1_1#a47bce38c.blank?vaa=1&amp;vcp=1&amp;pid=79146e8ef&amp;color=0,0,0&amp;vpa=22&amp;vtp=1&amp;vaab=1&amp;bbb=1"/>
          <p:cNvSpPr/>
          <p:nvPr/>
        </p:nvSpPr>
        <p:spPr>
          <a:xfrm>
            <a:off x="6096540" y="836563"/>
            <a:ext cx="852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endParaRPr lang="en-US" altLang="zh-CN" sz="2800" dirty="0"/>
          </a:p>
        </p:txBody>
      </p:sp>
      <p:sp>
        <p:nvSpPr>
          <p:cNvPr id="6" name="QB_7_AN.2_1#a47bce38c.blank?vaa=1&amp;vcp=1&amp;pid=79146e8ef&amp;color=0,0,0&amp;vpa=23&amp;vtp=1&amp;vaab=1&amp;bbb=1"/>
          <p:cNvSpPr/>
          <p:nvPr/>
        </p:nvSpPr>
        <p:spPr>
          <a:xfrm>
            <a:off x="5917152" y="1484263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</a:t>
            </a:r>
            <a:endParaRPr lang="en-US" altLang="zh-CN" sz="2800" dirty="0"/>
          </a:p>
        </p:txBody>
      </p:sp>
      <p:sp>
        <p:nvSpPr>
          <p:cNvPr id="8" name="QB_7_AN.3_1#a47bce38c.blank?vaa=1&amp;vcp=1&amp;pid=79146e8ef&amp;color=0,0,0&amp;vpa=24&amp;vtp=1&amp;vaab=1&amp;bbb=1"/>
          <p:cNvSpPr/>
          <p:nvPr/>
        </p:nvSpPr>
        <p:spPr>
          <a:xfrm>
            <a:off x="6298152" y="2131963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</a:t>
            </a:r>
            <a:endParaRPr lang="en-US" altLang="zh-CN" sz="2800" dirty="0"/>
          </a:p>
        </p:txBody>
      </p:sp>
      <p:sp>
        <p:nvSpPr>
          <p:cNvPr id="10" name="QB_7_AN.4_1#a47bce38c.blank?vaa=1&amp;vcp=1&amp;pid=79146e8ef&amp;color=0,0,0&amp;vpa=25&amp;vtp=1&amp;vaab=1&amp;bbb=1"/>
          <p:cNvSpPr/>
          <p:nvPr/>
        </p:nvSpPr>
        <p:spPr>
          <a:xfrm>
            <a:off x="6139402" y="2766963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</a:t>
            </a:r>
            <a:endParaRPr lang="en-US" altLang="zh-CN" sz="2800" dirty="0"/>
          </a:p>
        </p:txBody>
      </p:sp>
      <p:sp>
        <p:nvSpPr>
          <p:cNvPr id="12" name="QB_7_AN.45_1#a47bce38c.blank?vaa=1&amp;vcp=1&amp;pid=79146e8ef&amp;color=0,0,0&amp;vpa=26&amp;vtp=1&amp;vaab=1&amp;bbb=1"/>
          <p:cNvSpPr/>
          <p:nvPr/>
        </p:nvSpPr>
        <p:spPr>
          <a:xfrm>
            <a:off x="5944140" y="3406408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endParaRPr lang="en-US" altLang="zh-CN" sz="2800" dirty="0"/>
          </a:p>
        </p:txBody>
      </p:sp>
      <p:sp>
        <p:nvSpPr>
          <p:cNvPr id="5" name="QB_7_BD.46_1#52155d5dc?vaa=1&amp;vcp=1&amp;pid=79146e8ef&amp;color=0,0,0&amp;vtp=1&amp;vaab=1&amp;bt=1&amp;bbb=1">
            <a:extLst>
              <a:ext uri="{FF2B5EF4-FFF2-40B4-BE49-F238E27FC236}">
                <a16:creationId xmlns:a16="http://schemas.microsoft.com/office/drawing/2014/main" id="{8EE618F7-99F7-26B2-0E23-3EFC985D2F9E}"/>
              </a:ext>
            </a:extLst>
          </p:cNvPr>
          <p:cNvSpPr/>
          <p:nvPr/>
        </p:nvSpPr>
        <p:spPr>
          <a:xfrm>
            <a:off x="539496" y="397568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tenth（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.）第十（序数词）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.）十（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基数词）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twelfth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.）第十二（序数词）→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.）十二（基数词）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twentieth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.）第二十（序数词）→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.）二十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（基数词）</a:t>
            </a:r>
            <a:endParaRPr lang="en-US" altLang="zh-CN" sz="2800" dirty="0"/>
          </a:p>
        </p:txBody>
      </p:sp>
      <p:sp>
        <p:nvSpPr>
          <p:cNvPr id="7" name="QB_7_AN.1_1#52155d5dc.blank?vaa=1&amp;vcp=1&amp;pid=79146e8ef&amp;color=0,0,0&amp;vpa=27&amp;vtp=1&amp;vaab=1&amp;bbb=1">
            <a:extLst>
              <a:ext uri="{FF2B5EF4-FFF2-40B4-BE49-F238E27FC236}">
                <a16:creationId xmlns:a16="http://schemas.microsoft.com/office/drawing/2014/main" id="{A2514D2C-CE03-8DFC-E32C-0C7328047663}"/>
              </a:ext>
            </a:extLst>
          </p:cNvPr>
          <p:cNvSpPr/>
          <p:nvPr/>
        </p:nvSpPr>
        <p:spPr>
          <a:xfrm>
            <a:off x="5923502" y="394520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endParaRPr lang="en-US" altLang="zh-CN" sz="2800" dirty="0"/>
          </a:p>
        </p:txBody>
      </p:sp>
      <p:sp>
        <p:nvSpPr>
          <p:cNvPr id="9" name="QB_7_AN.2_1#52155d5dc.blank?vaa=1&amp;vcp=1&amp;pid=79146e8ef&amp;color=0,0,0&amp;vpa=28&amp;vtp=1&amp;vaab=1&amp;bbb=1">
            <a:extLst>
              <a:ext uri="{FF2B5EF4-FFF2-40B4-BE49-F238E27FC236}">
                <a16:creationId xmlns:a16="http://schemas.microsoft.com/office/drawing/2014/main" id="{DC1FAC48-911A-3F4A-ABFA-F607DDB191FE}"/>
              </a:ext>
            </a:extLst>
          </p:cNvPr>
          <p:cNvSpPr/>
          <p:nvPr/>
        </p:nvSpPr>
        <p:spPr>
          <a:xfrm>
            <a:off x="6766464" y="4592902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twelve</a:t>
            </a:r>
            <a:endParaRPr lang="en-US" altLang="zh-CN" sz="2800" dirty="0"/>
          </a:p>
        </p:txBody>
      </p:sp>
      <p:sp>
        <p:nvSpPr>
          <p:cNvPr id="11" name="QB_7_AN.51_1#52155d5dc.blank?vaa=1&amp;vcp=1&amp;pid=79146e8ef&amp;color=0,0,0&amp;vpa=29&amp;vtp=1&amp;vaab=1&amp;bbb=1">
            <a:extLst>
              <a:ext uri="{FF2B5EF4-FFF2-40B4-BE49-F238E27FC236}">
                <a16:creationId xmlns:a16="http://schemas.microsoft.com/office/drawing/2014/main" id="{5DA04DC6-889B-A81D-199E-03514F876F04}"/>
              </a:ext>
            </a:extLst>
          </p:cNvPr>
          <p:cNvSpPr/>
          <p:nvPr/>
        </p:nvSpPr>
        <p:spPr>
          <a:xfrm>
            <a:off x="7068089" y="5227902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c51cc24?vcp=1&amp;pid=7fab8063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32f2d3761?vcp=1&amp;pid=e3c51cc2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52_1#a0268b077?vaa=1&amp;vcp=1&amp;pid=32f2d3761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世界奇观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加入讨论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同意某人的观点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的东海岸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5" name="QB_7_AN.1_1#a0268b077.blank?vaa=1&amp;vcp=1&amp;pid=32f2d3761&amp;color=0,0,0&amp;vpa=30&amp;vtp=1&amp;vaab=1&amp;bbb=1"/>
          <p:cNvSpPr/>
          <p:nvPr/>
        </p:nvSpPr>
        <p:spPr>
          <a:xfrm>
            <a:off x="2188114" y="1951200"/>
            <a:ext cx="3557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endParaRPr lang="en-US" altLang="zh-CN" sz="2800" dirty="0"/>
          </a:p>
        </p:txBody>
      </p:sp>
      <p:sp>
        <p:nvSpPr>
          <p:cNvPr id="7" name="QB_7_AN.2_1#a0268b077.blank?vaa=1&amp;vcp=1&amp;pid=32f2d3761&amp;color=0,0,0&amp;vpa=31&amp;vtp=1&amp;vaab=1&amp;bbb=1"/>
          <p:cNvSpPr/>
          <p:nvPr/>
        </p:nvSpPr>
        <p:spPr>
          <a:xfrm>
            <a:off x="2200814" y="2598900"/>
            <a:ext cx="35337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</a:t>
            </a:r>
            <a:endParaRPr lang="en-US" altLang="zh-CN" sz="2800" dirty="0"/>
          </a:p>
        </p:txBody>
      </p:sp>
      <p:sp>
        <p:nvSpPr>
          <p:cNvPr id="9" name="QB_7_AN.3_1#a0268b077.blank?vaa=1&amp;vcp=1&amp;pid=32f2d3761&amp;color=0,0,0&amp;vpa=32&amp;vtp=1&amp;vaab=1&amp;bbb=1"/>
          <p:cNvSpPr/>
          <p:nvPr/>
        </p:nvSpPr>
        <p:spPr>
          <a:xfrm>
            <a:off x="3293015" y="3233900"/>
            <a:ext cx="2419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1" name="QB_7_AN.59_1#a0268b077.blank?vaa=1&amp;vcp=1&amp;pid=32f2d3761&amp;color=0,0,0&amp;vpa=33&amp;vtp=1&amp;vaab=1&amp;bbb=1"/>
          <p:cNvSpPr/>
          <p:nvPr/>
        </p:nvSpPr>
        <p:spPr>
          <a:xfrm>
            <a:off x="3318415" y="3873345"/>
            <a:ext cx="3789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eastern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0_1#34948954a?vaa=1&amp;vcp=1&amp;pid=32f2d3761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在某人看来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大量的；无数的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在某种程度上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向东看去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穿过一个大门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34948954a.blank?vaa=1&amp;vcp=1&amp;pid=32f2d3761&amp;color=0,0,0&amp;vpa=34&amp;vtp=1&amp;vaab=1&amp;bbb=1"/>
          <p:cNvSpPr/>
          <p:nvPr/>
        </p:nvSpPr>
        <p:spPr>
          <a:xfrm>
            <a:off x="2607214" y="1527524"/>
            <a:ext cx="272675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</a:t>
            </a:r>
            <a:endParaRPr lang="en-US" altLang="zh-CN" sz="2800" dirty="0"/>
          </a:p>
        </p:txBody>
      </p:sp>
      <p:sp>
        <p:nvSpPr>
          <p:cNvPr id="5" name="QB_7_AN.2_1#34948954a.blank?vaa=1&amp;vcp=1&amp;pid=32f2d3761&amp;color=0,0,0&amp;vpa=35&amp;vtp=1&amp;vaab=1&amp;bbb=1"/>
          <p:cNvSpPr/>
          <p:nvPr/>
        </p:nvSpPr>
        <p:spPr>
          <a:xfrm>
            <a:off x="1489615" y="2187924"/>
            <a:ext cx="1778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7" name="QB_7_AN.3_1#34948954a.blank?vaa=1&amp;vcp=1&amp;pid=32f2d3761&amp;color=0,0,0&amp;vpa=36&amp;vtp=1&amp;vaab=1&amp;bbb=1"/>
          <p:cNvSpPr/>
          <p:nvPr/>
        </p:nvSpPr>
        <p:spPr>
          <a:xfrm>
            <a:off x="3293015" y="2835624"/>
            <a:ext cx="18970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4_1#34948954a.blank?vaa=1&amp;vcp=1&amp;pid=32f2d3761&amp;color=0,0,0&amp;vpa=37&amp;vtp=1&amp;vaab=1&amp;bbb=1"/>
          <p:cNvSpPr/>
          <p:nvPr/>
        </p:nvSpPr>
        <p:spPr>
          <a:xfrm>
            <a:off x="2950114" y="3470624"/>
            <a:ext cx="25860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degree</a:t>
            </a:r>
            <a:endParaRPr lang="en-US" altLang="zh-CN" sz="2800" dirty="0"/>
          </a:p>
        </p:txBody>
      </p:sp>
      <p:sp>
        <p:nvSpPr>
          <p:cNvPr id="11" name="QB_7_AN.5_1#34948954a.blank?vaa=1&amp;vcp=1&amp;pid=32f2d3761&amp;color=0,0,0&amp;vpa=38&amp;vtp=1&amp;vaab=1&amp;bbb=1"/>
          <p:cNvSpPr/>
          <p:nvPr/>
        </p:nvSpPr>
        <p:spPr>
          <a:xfrm>
            <a:off x="2188114" y="4131024"/>
            <a:ext cx="26844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endParaRPr lang="en-US" altLang="zh-CN" sz="2800" dirty="0"/>
          </a:p>
        </p:txBody>
      </p:sp>
      <p:sp>
        <p:nvSpPr>
          <p:cNvPr id="13" name="QB_7_AN.71_1#34948954a.blank?vaa=1&amp;vcp=1&amp;pid=32f2d3761&amp;color=0,0,0&amp;vpa=39&amp;vtp=1&amp;vaab=1&amp;bbb=1"/>
          <p:cNvSpPr/>
          <p:nvPr/>
        </p:nvSpPr>
        <p:spPr>
          <a:xfrm>
            <a:off x="3089815" y="4745069"/>
            <a:ext cx="3001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e8ac1c99?vcp=1&amp;pid=e3c51cc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72_1#1a166611e?vaa=1&amp;vcp=1&amp;pid=2e8ac1c99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五一国际劳动节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国庆节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从那以后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一个三天的假期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4" name="QB_7_AN.1_1#1a166611e.blank?vaa=1&amp;vcp=1&amp;pid=2e8ac1c99&amp;color=0,0,0&amp;vpa=40&amp;vtp=1&amp;vaab=1&amp;bbb=1"/>
          <p:cNvSpPr/>
          <p:nvPr/>
        </p:nvSpPr>
        <p:spPr>
          <a:xfrm>
            <a:off x="1883314" y="1220315"/>
            <a:ext cx="2055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6" name="QB_7_AN.2_1#1a166611e.blank?vaa=1&amp;vcp=1&amp;pid=2e8ac1c99&amp;color=0,0,0&amp;vpa=41&amp;vtp=1&amp;vaab=1&amp;bbb=1"/>
          <p:cNvSpPr/>
          <p:nvPr/>
        </p:nvSpPr>
        <p:spPr>
          <a:xfrm>
            <a:off x="3305715" y="1868015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8" name="QB_7_AN.3_1#1a166611e.blank?vaa=1&amp;vcp=1&amp;pid=2e8ac1c99&amp;color=0,0,0&amp;vpa=42&amp;vtp=1&amp;vaab=1&amp;bbb=1"/>
          <p:cNvSpPr/>
          <p:nvPr/>
        </p:nvSpPr>
        <p:spPr>
          <a:xfrm>
            <a:off x="1870614" y="2515715"/>
            <a:ext cx="2251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0" name="QB_7_AN.4_1#1a166611e.blank?vaa=1&amp;vcp=1&amp;pid=2e8ac1c99&amp;color=0,0,0&amp;vpa=43&amp;vtp=1&amp;vaab=1&amp;bbb=1"/>
          <p:cNvSpPr/>
          <p:nvPr/>
        </p:nvSpPr>
        <p:spPr>
          <a:xfrm>
            <a:off x="2200814" y="3176115"/>
            <a:ext cx="1776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endParaRPr lang="en-US" altLang="zh-CN" sz="2800" dirty="0"/>
          </a:p>
        </p:txBody>
      </p:sp>
      <p:sp>
        <p:nvSpPr>
          <p:cNvPr id="12" name="QB_7_AN.81_1#1a166611e.blank?vaa=1&amp;vcp=1&amp;pid=2e8ac1c99&amp;color=0,0,0&amp;vpa=44&amp;vtp=1&amp;vaab=1&amp;bbb=1"/>
          <p:cNvSpPr/>
          <p:nvPr/>
        </p:nvSpPr>
        <p:spPr>
          <a:xfrm>
            <a:off x="3267615" y="3790160"/>
            <a:ext cx="3178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three-day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2_1#1a68307af?vaa=1&amp;vcp=1&amp;pid=2e8ac1c99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的结束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独立日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各种各样的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的开始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去度假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</p:txBody>
      </p:sp>
      <p:sp>
        <p:nvSpPr>
          <p:cNvPr id="3" name="QB_7_AN.1_1#1a68307af.blank?vaa=1&amp;vcp=1&amp;pid=2e8ac1c99&amp;color=0,0,0&amp;mp=1&amp;vpa=45&amp;vtp=1&amp;vaab=1&amp;bbb=1"/>
          <p:cNvSpPr/>
          <p:nvPr/>
        </p:nvSpPr>
        <p:spPr>
          <a:xfrm>
            <a:off x="2594514" y="1853914"/>
            <a:ext cx="18573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AN.2_1#1a68307af.blank?vaa=1&amp;vcp=1&amp;pid=2e8ac1c99&amp;color=0,0,0&amp;vpa=46&amp;vtp=1&amp;vaab=1&amp;bbb=1"/>
          <p:cNvSpPr/>
          <p:nvPr/>
        </p:nvSpPr>
        <p:spPr>
          <a:xfrm>
            <a:off x="1845214" y="2488914"/>
            <a:ext cx="30003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Independence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7" name="QB_7_AN.3_1#1a68307af.blank?vaa=1&amp;vcp=1&amp;pid=2e8ac1c99&amp;color=0,0,0&amp;vpa=47&amp;vtp=1&amp;vaab=1&amp;bbb=1"/>
          <p:cNvSpPr/>
          <p:nvPr/>
        </p:nvSpPr>
        <p:spPr>
          <a:xfrm>
            <a:off x="2594514" y="3149314"/>
            <a:ext cx="2035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4_1#1a68307af.blank?vaa=1&amp;vcp=1&amp;pid=2e8ac1c99&amp;color=0,0,0&amp;vpa=48&amp;vtp=1&amp;vaab=1&amp;bbb=1"/>
          <p:cNvSpPr/>
          <p:nvPr/>
        </p:nvSpPr>
        <p:spPr>
          <a:xfrm>
            <a:off x="2556414" y="3797014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91_1#1a68307af.blank?vaa=1&amp;vcp=1&amp;pid=2e8ac1c99&amp;color=0,0,0&amp;vpa=49&amp;vtp=1&amp;vaab=1&amp;bbb=1"/>
          <p:cNvSpPr/>
          <p:nvPr/>
        </p:nvSpPr>
        <p:spPr>
          <a:xfrm>
            <a:off x="2073814" y="4423759"/>
            <a:ext cx="2563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2_1#0d57c3c8b?vaa=1&amp;vcp=1&amp;pid=2e8ac1c99&amp;color=0,0,0&amp;mp=1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玩得高兴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；有乐趣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作简短的致辞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表示感谢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摆餐桌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大量的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3" name="QB_7_AN.1_1#0d57c3c8b.blank?vaa=1&amp;vcp=1&amp;pid=2e8ac1c99&amp;color=0,0,0&amp;mp=1&amp;vpa=50&amp;vtp=1&amp;vaab=1&amp;bbb=1"/>
          <p:cNvSpPr/>
          <p:nvPr/>
        </p:nvSpPr>
        <p:spPr>
          <a:xfrm>
            <a:off x="3781393" y="1533874"/>
            <a:ext cx="15811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endParaRPr lang="en-US" altLang="zh-CN" sz="2800" dirty="0"/>
          </a:p>
        </p:txBody>
      </p:sp>
      <p:sp>
        <p:nvSpPr>
          <p:cNvPr id="5" name="QB_7_AN.2_1#0d57c3c8b.blank?vaa=1&amp;vcp=1&amp;pid=2e8ac1c99&amp;color=0,0,0&amp;vpa=51&amp;vtp=1&amp;vaab=1&amp;bbb=1"/>
          <p:cNvSpPr/>
          <p:nvPr/>
        </p:nvSpPr>
        <p:spPr>
          <a:xfrm>
            <a:off x="3111246" y="2181574"/>
            <a:ext cx="2239963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7" name="QB_7_AN.3_1#0d57c3c8b.blank?vaa=1&amp;vcp=1&amp;pid=2e8ac1c99&amp;color=0,0,0&amp;vpa=52&amp;vtp=1&amp;vaab=1&amp;bbb=1"/>
          <p:cNvSpPr/>
          <p:nvPr/>
        </p:nvSpPr>
        <p:spPr>
          <a:xfrm>
            <a:off x="3089815" y="2816574"/>
            <a:ext cx="3354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speeches</a:t>
            </a:r>
            <a:endParaRPr lang="en-US" altLang="zh-CN" sz="2800" dirty="0"/>
          </a:p>
        </p:txBody>
      </p:sp>
      <p:sp>
        <p:nvSpPr>
          <p:cNvPr id="9" name="QB_7_AN.4_1#0d57c3c8b.blank?vaa=1&amp;vcp=1&amp;pid=2e8ac1c99&amp;color=0,0,0&amp;vpa=53&amp;vtp=1&amp;vaab=1&amp;bbb=1"/>
          <p:cNvSpPr/>
          <p:nvPr/>
        </p:nvSpPr>
        <p:spPr>
          <a:xfrm>
            <a:off x="3483515" y="3464274"/>
            <a:ext cx="2568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1" name="QB_7_AN.5_1#0d57c3c8b.blank?vaa=1&amp;vcp=1&amp;pid=2e8ac1c99&amp;color=0,0,0&amp;vpa=54&amp;vtp=1&amp;vaab=1&amp;bbb=1"/>
          <p:cNvSpPr/>
          <p:nvPr/>
        </p:nvSpPr>
        <p:spPr>
          <a:xfrm>
            <a:off x="1997614" y="4111974"/>
            <a:ext cx="2170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endParaRPr lang="en-US" altLang="zh-CN" sz="2800" dirty="0"/>
          </a:p>
        </p:txBody>
      </p:sp>
      <p:sp>
        <p:nvSpPr>
          <p:cNvPr id="13" name="QB_7_AN.103_1#0d57c3c8b.blank?vaa=1&amp;vcp=1&amp;pid=2e8ac1c99&amp;color=0,0,0&amp;vpa=55&amp;vtp=1&amp;vaab=1&amp;bbb=1"/>
          <p:cNvSpPr/>
          <p:nvPr/>
        </p:nvSpPr>
        <p:spPr>
          <a:xfrm>
            <a:off x="2010314" y="4738719"/>
            <a:ext cx="1620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plenty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b3da8a5?vcp=1&amp;pid=e3c51cc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104_1#0cc0eaf33?vaa=1&amp;vcp=1&amp;pid=01b3da8a5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；遭受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再一次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也；和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7_AN.1_1#0cc0eaf33.blank?vaa=1&amp;vcp=1&amp;pid=01b3da8a5&amp;color=0,0,0&amp;vpa=56&amp;vtp=1&amp;vaab=1&amp;bbb=1"/>
          <p:cNvSpPr/>
          <p:nvPr/>
        </p:nvSpPr>
        <p:spPr>
          <a:xfrm>
            <a:off x="2556414" y="1233015"/>
            <a:ext cx="19525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suffer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6" name="QB_7_AN.2_1#0cc0eaf33.blank?vaa=1&amp;vcp=1&amp;pid=01b3da8a5&amp;color=0,0,0&amp;vpa=57&amp;vtp=1&amp;vaab=1&amp;bbb=1"/>
          <p:cNvSpPr/>
          <p:nvPr/>
        </p:nvSpPr>
        <p:spPr>
          <a:xfrm>
            <a:off x="1883314" y="1868015"/>
            <a:ext cx="1874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</a:t>
            </a:r>
            <a:endParaRPr lang="en-US" altLang="zh-CN" sz="2800" dirty="0"/>
          </a:p>
        </p:txBody>
      </p:sp>
      <p:sp>
        <p:nvSpPr>
          <p:cNvPr id="8" name="QB_7_AN.3_1#0cc0eaf33.blank?vaa=1&amp;vcp=1&amp;pid=01b3da8a5&amp;color=0,0,0&amp;vpa=58&amp;vtp=1&amp;vaab=1&amp;bbb=1"/>
          <p:cNvSpPr/>
          <p:nvPr/>
        </p:nvSpPr>
        <p:spPr>
          <a:xfrm>
            <a:off x="1489615" y="2515715"/>
            <a:ext cx="1403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0" name="QB_7_AN.111_1#0cc0eaf33.blank?vaa=1&amp;vcp=1&amp;pid=01b3da8a5&amp;color=0,0,0&amp;vpa=59&amp;vtp=1&amp;vaab=1&amp;bbb=1"/>
          <p:cNvSpPr/>
          <p:nvPr/>
        </p:nvSpPr>
        <p:spPr>
          <a:xfrm>
            <a:off x="3242215" y="3155160"/>
            <a:ext cx="18161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2_1#063a75abd?vaa=1&amp;vcp=1&amp;pid=01b3da8a5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抗日战争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照顾，护理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以便于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3" name="QB_7_AN.1_1#063a75abd.blank?vaa=1&amp;vcp=1&amp;pid=01b3da8a5&amp;color=0,0,0&amp;mp=1&amp;vpa=60&amp;vtp=1&amp;vaab=1&amp;bbb=1"/>
          <p:cNvSpPr/>
          <p:nvPr/>
        </p:nvSpPr>
        <p:spPr>
          <a:xfrm>
            <a:off x="2619914" y="1853914"/>
            <a:ext cx="1285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B_7_AN.2_1#063a75abd.blank?vaa=1&amp;vcp=1&amp;pid=01b3da8a5&amp;color=0,0,0&amp;vpa=61&amp;vtp=1&amp;vaab=1&amp;bbb=1&amp;hb=1"/>
          <p:cNvSpPr/>
          <p:nvPr/>
        </p:nvSpPr>
        <p:spPr>
          <a:xfrm>
            <a:off x="539496" y="2501614"/>
            <a:ext cx="11109960" cy="121170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Resistance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Japanese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Aggression</a:t>
            </a:r>
            <a:endParaRPr lang="en-US" altLang="zh-CN" sz="2800" dirty="0"/>
          </a:p>
        </p:txBody>
      </p:sp>
      <p:sp>
        <p:nvSpPr>
          <p:cNvPr id="7" name="QB_7_AN.3_1#063a75abd.blank?vaa=1&amp;vcp=1&amp;pid=01b3da8a5&amp;color=0,0,0&amp;vpa=62&amp;vtp=1&amp;vaab=1&amp;bbb=1"/>
          <p:cNvSpPr/>
          <p:nvPr/>
        </p:nvSpPr>
        <p:spPr>
          <a:xfrm>
            <a:off x="2569114" y="3797014"/>
            <a:ext cx="2092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119_1#063a75abd.blank?vaa=1&amp;vcp=1&amp;pid=01b3da8a5&amp;color=0,0,0&amp;vpa=63&amp;vtp=1&amp;vaab=1&amp;bbb=1"/>
          <p:cNvSpPr/>
          <p:nvPr/>
        </p:nvSpPr>
        <p:spPr>
          <a:xfrm>
            <a:off x="1819814" y="4423759"/>
            <a:ext cx="1284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0_1#bc461138d?vaa=1&amp;vcp=1&amp;pid=01b3da8a5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那时候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独自一人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设法完成某事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最后；终于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因伤去世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3" name="QB_7_AN.1_1#bc461138d.blank?vaa=1&amp;vcp=1&amp;pid=01b3da8a5&amp;color=0,0,0&amp;mp=1&amp;vpa=64&amp;vtp=1&amp;vaab=1&amp;bbb=1"/>
          <p:cNvSpPr/>
          <p:nvPr/>
        </p:nvSpPr>
        <p:spPr>
          <a:xfrm>
            <a:off x="1896014" y="1853914"/>
            <a:ext cx="2032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5" name="QB_7_AN.2_1#bc461138d.blank?vaa=1&amp;vcp=1&amp;pid=01b3da8a5&amp;color=0,0,0&amp;vpa=65&amp;vtp=1&amp;vaab=1&amp;bbb=1"/>
          <p:cNvSpPr/>
          <p:nvPr/>
        </p:nvSpPr>
        <p:spPr>
          <a:xfrm>
            <a:off x="2365914" y="2501614"/>
            <a:ext cx="233305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endParaRPr lang="en-US" altLang="zh-CN" sz="2800" dirty="0"/>
          </a:p>
        </p:txBody>
      </p:sp>
      <p:sp>
        <p:nvSpPr>
          <p:cNvPr id="7" name="QB_7_AN.3_1#bc461138d.blank?vaa=1&amp;vcp=1&amp;pid=01b3da8a5&amp;color=0,0,0&amp;vpa=66&amp;vtp=1&amp;vaab=1&amp;bbb=1"/>
          <p:cNvSpPr/>
          <p:nvPr/>
        </p:nvSpPr>
        <p:spPr>
          <a:xfrm>
            <a:off x="3057494" y="3136614"/>
            <a:ext cx="30305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7_AN.4_1#bc461138d.blank?vaa=1&amp;vcp=1&amp;pid=01b3da8a5&amp;color=0,0,0&amp;vpa=67&amp;vtp=1&amp;vaab=1&amp;bbb=1"/>
          <p:cNvSpPr/>
          <p:nvPr/>
        </p:nvSpPr>
        <p:spPr>
          <a:xfrm>
            <a:off x="2785014" y="3797014"/>
            <a:ext cx="1836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endParaRPr lang="en-US" altLang="zh-CN" sz="2800" dirty="0"/>
          </a:p>
        </p:txBody>
      </p:sp>
      <p:sp>
        <p:nvSpPr>
          <p:cNvPr id="11" name="QB_7_AN.129_1#bc461138d.blank?vaa=1&amp;vcp=1&amp;pid=01b3da8a5&amp;color=0,0,0&amp;vpa=68&amp;vtp=1&amp;vaab=1&amp;bbb=1"/>
          <p:cNvSpPr/>
          <p:nvPr/>
        </p:nvSpPr>
        <p:spPr>
          <a:xfrm>
            <a:off x="2353214" y="4423759"/>
            <a:ext cx="32411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44c470a6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544c470a6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44c470a6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九年级（上册）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8a5c2d1?vcp=1&amp;pid=7fab8063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2de8f1f66?vcp=1&amp;pid=018a5c2d1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130_1#7e4688e56?vaa=1&amp;vcp=1&amp;pid=2de8f1f66&amp;color=0,0,0&amp;vtp=1&amp;vaab=1&amp;bbb=1&amp;h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man-made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我认为自然奇观比人造奇观更有趣。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Giant’s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（P2）我认为巨人之路是最神奇的自然奇观。</a:t>
            </a:r>
            <a:endParaRPr lang="en-US" altLang="zh-CN" sz="2800" dirty="0"/>
          </a:p>
        </p:txBody>
      </p:sp>
      <p:sp>
        <p:nvSpPr>
          <p:cNvPr id="5" name="QB_7_AN.2_1#7e4688e56.blank?vaa=1&amp;vcp=1&amp;pid=2de8f1f66&amp;color=0,0,0&amp;vpa=69&amp;vtp=1&amp;vaab=1&amp;bbb=1"/>
          <p:cNvSpPr/>
          <p:nvPr/>
        </p:nvSpPr>
        <p:spPr>
          <a:xfrm>
            <a:off x="1983328" y="1951200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endParaRPr lang="en-US" altLang="zh-CN" sz="2800" dirty="0"/>
          </a:p>
        </p:txBody>
      </p:sp>
      <p:sp>
        <p:nvSpPr>
          <p:cNvPr id="6" name="QB_7_AN.3_1#7e4688e56.blank?vaa=1&amp;vcp=1&amp;pid=2de8f1f66&amp;color=0,0,0&amp;vpa=70&amp;vtp=1&amp;vaab=1&amp;bbb=1"/>
          <p:cNvSpPr/>
          <p:nvPr/>
        </p:nvSpPr>
        <p:spPr>
          <a:xfrm>
            <a:off x="3469227" y="1951200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wonders</a:t>
            </a:r>
            <a:endParaRPr lang="en-US" altLang="zh-CN" sz="2800" dirty="0"/>
          </a:p>
        </p:txBody>
      </p:sp>
      <p:sp>
        <p:nvSpPr>
          <p:cNvPr id="7" name="QB_7_AN.1_1#7e4688e56.blank?vaa=1&amp;vcp=1&amp;pid=2de8f1f66&amp;color=0,0,0&amp;vpa=71&amp;vtp=1&amp;vaab=1&amp;bbb=1"/>
          <p:cNvSpPr/>
          <p:nvPr/>
        </p:nvSpPr>
        <p:spPr>
          <a:xfrm>
            <a:off x="5833015" y="1951200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8" name="QB_7_AN.4_1#7e4688e56.blank?vaa=1&amp;vcp=1&amp;pid=2de8f1f66&amp;color=0,0,0&amp;vpa=72&amp;vtp=1&amp;vaab=1&amp;bbb=1"/>
          <p:cNvSpPr/>
          <p:nvPr/>
        </p:nvSpPr>
        <p:spPr>
          <a:xfrm>
            <a:off x="7039514" y="1938500"/>
            <a:ext cx="1757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endParaRPr lang="en-US" altLang="zh-CN" sz="2800" dirty="0"/>
          </a:p>
        </p:txBody>
      </p:sp>
      <p:sp>
        <p:nvSpPr>
          <p:cNvPr id="9" name="QB_7_AN.5_1#7e4688e56.blank?vaa=1&amp;vcp=1&amp;pid=2de8f1f66&amp;color=0,0,0&amp;vpa=73&amp;vtp=1&amp;vaab=1&amp;bbb=1"/>
          <p:cNvSpPr/>
          <p:nvPr/>
        </p:nvSpPr>
        <p:spPr>
          <a:xfrm>
            <a:off x="499015" y="2598900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</a:t>
            </a:r>
            <a:endParaRPr lang="en-US" altLang="zh-CN" sz="2800" dirty="0"/>
          </a:p>
        </p:txBody>
      </p:sp>
      <p:sp>
        <p:nvSpPr>
          <p:cNvPr id="11" name="QB_7_AN.137_1#7e4688e56.blank?vaa=1&amp;vcp=1&amp;pid=2de8f1f66&amp;color=0,0,0&amp;vpa=74&amp;vtp=1&amp;vaab=1&amp;bbb=1"/>
          <p:cNvSpPr/>
          <p:nvPr/>
        </p:nvSpPr>
        <p:spPr>
          <a:xfrm>
            <a:off x="5849905" y="32466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2" name="QB_7_AN.138_1#7e4688e56.blank?vaa=1&amp;vcp=1&amp;pid=2de8f1f66&amp;color=0,0,0&amp;vpa=75&amp;vtp=1&amp;vaab=1&amp;bbb=1"/>
          <p:cNvSpPr/>
          <p:nvPr/>
        </p:nvSpPr>
        <p:spPr>
          <a:xfrm>
            <a:off x="6789706" y="3246600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endParaRPr lang="en-US" altLang="zh-CN" sz="2800" dirty="0"/>
          </a:p>
        </p:txBody>
      </p:sp>
      <p:sp>
        <p:nvSpPr>
          <p:cNvPr id="13" name="QB_7_AN.139_1#7e4688e56.blank?vaa=1&amp;vcp=1&amp;pid=2de8f1f66&amp;color=0,0,0&amp;vpa=76&amp;vtp=1&amp;vaab=1&amp;bbb=1"/>
          <p:cNvSpPr/>
          <p:nvPr/>
        </p:nvSpPr>
        <p:spPr>
          <a:xfrm>
            <a:off x="7958106" y="3246600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0_1#c37463f14?vaa=1&amp;vcp=1&amp;pid=2de8f1f66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我从来没有见过它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所以我不知道该不该同意你的观点。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2,300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metres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185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metres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metres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它大约长2,300米，高185米，顶部宽15米。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__________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它为中国数百万的人口供电。</a:t>
            </a:r>
            <a:endParaRPr lang="en-US" altLang="zh-CN" sz="2800" dirty="0"/>
          </a:p>
        </p:txBody>
      </p:sp>
      <p:sp>
        <p:nvSpPr>
          <p:cNvPr id="3" name="QB_7_AN.2_1#c37463f14.blank?vaa=1&amp;vcp=1&amp;pid=2de8f1f66&amp;color=0,0,0&amp;mp=1&amp;vpa=77&amp;vtp=1&amp;vaab=1&amp;bbb=1"/>
          <p:cNvSpPr/>
          <p:nvPr/>
        </p:nvSpPr>
        <p:spPr>
          <a:xfrm>
            <a:off x="803815" y="1540224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endParaRPr lang="en-US" altLang="zh-CN" sz="2800" dirty="0"/>
          </a:p>
        </p:txBody>
      </p:sp>
      <p:sp>
        <p:nvSpPr>
          <p:cNvPr id="4" name="QB_7_AN.3_1#c37463f14.blank?vaa=1&amp;vcp=1&amp;pid=2de8f1f66&amp;color=0,0,0&amp;mp=1&amp;vpa=78&amp;vtp=1&amp;vaab=1&amp;bbb=1"/>
          <p:cNvSpPr/>
          <p:nvPr/>
        </p:nvSpPr>
        <p:spPr>
          <a:xfrm>
            <a:off x="1845214" y="154022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endParaRPr lang="en-US" altLang="zh-CN" sz="2800" dirty="0"/>
          </a:p>
        </p:txBody>
      </p:sp>
      <p:sp>
        <p:nvSpPr>
          <p:cNvPr id="5" name="QB_7_AN.1_1#c37463f14.blank?vaa=1&amp;vcp=1&amp;pid=2de8f1f66&amp;color=0,0,0&amp;mp=1&amp;vpa=79&amp;vtp=1&amp;vaab=1&amp;bbb=1"/>
          <p:cNvSpPr/>
          <p:nvPr/>
        </p:nvSpPr>
        <p:spPr>
          <a:xfrm>
            <a:off x="3089815" y="1540224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endParaRPr lang="en-US" altLang="zh-CN" sz="2800" dirty="0"/>
          </a:p>
        </p:txBody>
      </p:sp>
      <p:sp>
        <p:nvSpPr>
          <p:cNvPr id="6" name="QB_7_AN.4_1#c37463f14.blank?vaa=1&amp;vcp=1&amp;pid=2de8f1f66&amp;color=0,0,0&amp;mp=1&amp;vpa=80&amp;vtp=1&amp;vaab=1&amp;bbb=1"/>
          <p:cNvSpPr/>
          <p:nvPr/>
        </p:nvSpPr>
        <p:spPr>
          <a:xfrm>
            <a:off x="7517353" y="152752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endParaRPr lang="en-US" altLang="zh-CN" sz="2800" dirty="0"/>
          </a:p>
        </p:txBody>
      </p:sp>
      <p:sp>
        <p:nvSpPr>
          <p:cNvPr id="7" name="QB_7_AN.5_1#c37463f14.blank?vaa=1&amp;vcp=1&amp;pid=2de8f1f66&amp;color=0,0,0&amp;mp=1&amp;vpa=81&amp;vtp=1&amp;vaab=1&amp;bbb=1"/>
          <p:cNvSpPr/>
          <p:nvPr/>
        </p:nvSpPr>
        <p:spPr>
          <a:xfrm>
            <a:off x="8736553" y="154022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9" name="QB_7_AN.6_1#c37463f14.blank?vaa=1&amp;vcp=1&amp;pid=2de8f1f66&amp;color=0,0,0&amp;vpa=82&amp;vtp=1&amp;vaab=1&amp;bbb=1"/>
          <p:cNvSpPr/>
          <p:nvPr/>
        </p:nvSpPr>
        <p:spPr>
          <a:xfrm>
            <a:off x="4467193" y="282292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10" name="QB_7_AN.7_1#c37463f14.blank?vaa=1&amp;vcp=1&amp;pid=2de8f1f66&amp;color=0,0,0&amp;vpa=83&amp;vtp=1&amp;vaab=1&amp;bbb=1"/>
          <p:cNvSpPr/>
          <p:nvPr/>
        </p:nvSpPr>
        <p:spPr>
          <a:xfrm>
            <a:off x="7458044" y="282292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endParaRPr lang="en-US" altLang="zh-CN" sz="2800" dirty="0"/>
          </a:p>
        </p:txBody>
      </p:sp>
      <p:sp>
        <p:nvSpPr>
          <p:cNvPr id="11" name="QB_7_AN.8_1#c37463f14.blank?vaa=1&amp;vcp=1&amp;pid=2de8f1f66&amp;color=0,0,0&amp;vpa=84&amp;vtp=1&amp;vaab=1&amp;bbb=1"/>
          <p:cNvSpPr/>
          <p:nvPr/>
        </p:nvSpPr>
        <p:spPr>
          <a:xfrm>
            <a:off x="562515" y="348332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</a:t>
            </a:r>
            <a:endParaRPr lang="en-US" altLang="zh-CN" sz="2800" dirty="0"/>
          </a:p>
        </p:txBody>
      </p:sp>
      <p:sp>
        <p:nvSpPr>
          <p:cNvPr id="13" name="QB_7_AN.151_1#c37463f14.blank?vaa=1&amp;vcp=1&amp;pid=2de8f1f66&amp;color=0,0,0&amp;vpa=85&amp;vtp=1&amp;vaab=1&amp;bbb=1"/>
          <p:cNvSpPr/>
          <p:nvPr/>
        </p:nvSpPr>
        <p:spPr>
          <a:xfrm>
            <a:off x="1199103" y="4118324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produces</a:t>
            </a:r>
            <a:endParaRPr lang="en-US" altLang="zh-CN" sz="2800" dirty="0"/>
          </a:p>
        </p:txBody>
      </p:sp>
      <p:sp>
        <p:nvSpPr>
          <p:cNvPr id="14" name="QB_7_AN.152_1#c37463f14.blank?vaa=1&amp;vcp=1&amp;pid=2de8f1f66&amp;color=0,0,0&amp;vpa=86&amp;vtp=1&amp;vaab=1&amp;bbb=1"/>
          <p:cNvSpPr/>
          <p:nvPr/>
        </p:nvSpPr>
        <p:spPr>
          <a:xfrm>
            <a:off x="3002503" y="4118324"/>
            <a:ext cx="1676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endParaRPr lang="en-US" altLang="zh-CN" sz="2800" dirty="0"/>
          </a:p>
        </p:txBody>
      </p:sp>
      <p:sp>
        <p:nvSpPr>
          <p:cNvPr id="15" name="QB_7_AN.153_1#c37463f14.blank?vaa=1&amp;vcp=1&amp;pid=2de8f1f66&amp;color=0,0,0&amp;vpa=87&amp;vtp=1&amp;vaab=1&amp;bbb=1"/>
          <p:cNvSpPr/>
          <p:nvPr/>
        </p:nvSpPr>
        <p:spPr>
          <a:xfrm>
            <a:off x="4920202" y="4131024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4_1#6770e488a?vaa=1&amp;vcp=1&amp;pid=2de8f1f66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然什么也看不见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但是我知道它就在那里。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（P4）你五分钟就能到那里。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（P4）我朝那片岩石望过去，但是一片寂静，还是看不见它。</a:t>
            </a:r>
            <a:endParaRPr lang="en-US" altLang="zh-CN" sz="2800" dirty="0"/>
          </a:p>
        </p:txBody>
      </p:sp>
      <p:sp>
        <p:nvSpPr>
          <p:cNvPr id="3" name="QB_7_AN.1_1#6770e488a.blank?vaa=1&amp;vcp=1&amp;pid=2de8f1f66&amp;color=0,0,0&amp;mp=1&amp;vpa=88&amp;vtp=1&amp;vaab=1&amp;bbb=1"/>
          <p:cNvSpPr/>
          <p:nvPr/>
        </p:nvSpPr>
        <p:spPr>
          <a:xfrm>
            <a:off x="1822989" y="186026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4" name="QB_7_AN.2_1#6770e488a.blank?vaa=1&amp;vcp=1&amp;pid=2de8f1f66&amp;color=0,0,0&amp;mp=1&amp;vpa=89&amp;vtp=1&amp;vaab=1&amp;bbb=1"/>
          <p:cNvSpPr/>
          <p:nvPr/>
        </p:nvSpPr>
        <p:spPr>
          <a:xfrm>
            <a:off x="2889789" y="184756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endParaRPr lang="en-US" altLang="zh-CN" sz="2800" dirty="0"/>
          </a:p>
        </p:txBody>
      </p:sp>
      <p:sp>
        <p:nvSpPr>
          <p:cNvPr id="5" name="QB_7_AN.3_1#6770e488a.blank?vaa=1&amp;vcp=1&amp;pid=2de8f1f66&amp;color=0,0,0&amp;mp=1&amp;vpa=90&amp;vtp=1&amp;vaab=1&amp;bbb=1"/>
          <p:cNvSpPr/>
          <p:nvPr/>
        </p:nvSpPr>
        <p:spPr>
          <a:xfrm>
            <a:off x="4439190" y="18602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AN.4_1#6770e488a.blank?vaa=1&amp;vcp=1&amp;pid=2de8f1f66&amp;color=0,0,0&amp;mp=1&amp;vpa=91&amp;vtp=1&amp;vaab=1&amp;bbb=1"/>
          <p:cNvSpPr/>
          <p:nvPr/>
        </p:nvSpPr>
        <p:spPr>
          <a:xfrm>
            <a:off x="5163090" y="1860264"/>
            <a:ext cx="711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8" name="QB_7_AN.5_1#6770e488a.blank?vaa=1&amp;vcp=1&amp;pid=2de8f1f66&amp;color=0,0,0&amp;vpa=92&amp;vtp=1&amp;vaab=1&amp;bbb=1"/>
          <p:cNvSpPr/>
          <p:nvPr/>
        </p:nvSpPr>
        <p:spPr>
          <a:xfrm>
            <a:off x="3335178" y="31556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7_AN.6_1#6770e488a.blank?vaa=1&amp;vcp=1&amp;pid=2de8f1f66&amp;color=0,0,0&amp;vpa=93&amp;vtp=1&amp;vaab=1&amp;bbb=1"/>
          <p:cNvSpPr/>
          <p:nvPr/>
        </p:nvSpPr>
        <p:spPr>
          <a:xfrm>
            <a:off x="4097178" y="315566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endParaRPr lang="en-US" altLang="zh-CN" sz="2800" dirty="0"/>
          </a:p>
        </p:txBody>
      </p:sp>
      <p:sp>
        <p:nvSpPr>
          <p:cNvPr id="10" name="QB_7_AN.7_1#6770e488a.blank?vaa=1&amp;vcp=1&amp;pid=2de8f1f66&amp;color=0,0,0&amp;vpa=94&amp;vtp=1&amp;vaab=1&amp;bbb=1"/>
          <p:cNvSpPr/>
          <p:nvPr/>
        </p:nvSpPr>
        <p:spPr>
          <a:xfrm>
            <a:off x="5138578" y="3155664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endParaRPr lang="en-US" altLang="zh-CN" sz="2800" dirty="0"/>
          </a:p>
        </p:txBody>
      </p:sp>
      <p:sp>
        <p:nvSpPr>
          <p:cNvPr id="12" name="QB_7_AN.164_1#6770e488a.blank?vaa=1&amp;vcp=1&amp;pid=2de8f1f66&amp;color=0,0,0&amp;vpa=95&amp;vtp=1&amp;vaab=1&amp;bbb=1"/>
          <p:cNvSpPr/>
          <p:nvPr/>
        </p:nvSpPr>
        <p:spPr>
          <a:xfrm>
            <a:off x="9035003" y="380336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3" name="QB_7_AN.165_1#6770e488a.blank?vaa=1&amp;vcp=1&amp;pid=2de8f1f66&amp;color=0,0,0&amp;vpa=96&amp;vtp=1&amp;vaab=1&amp;bbb=1"/>
          <p:cNvSpPr/>
          <p:nvPr/>
        </p:nvSpPr>
        <p:spPr>
          <a:xfrm>
            <a:off x="9898603" y="3790664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</a:t>
            </a:r>
            <a:endParaRPr lang="en-US" altLang="zh-CN" sz="2800" dirty="0"/>
          </a:p>
        </p:txBody>
      </p:sp>
      <p:sp>
        <p:nvSpPr>
          <p:cNvPr id="14" name="QB_7_AN.166_1#6770e488a.blank?vaa=1&amp;vcp=1&amp;pid=2de8f1f66&amp;color=0,0,0&amp;vpa=97&amp;vtp=1&amp;vaab=1&amp;bbb=1"/>
          <p:cNvSpPr/>
          <p:nvPr/>
        </p:nvSpPr>
        <p:spPr>
          <a:xfrm>
            <a:off x="10940003" y="380336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7_1#ea32a24d4?vaa=1&amp;vcp=1&amp;pid=2de8f1f66&amp;color=0,0,0&amp;vtp=1&amp;vaab=1&amp;bt=1&amp;bbb=1&amp;hb=1"/>
          <p:cNvSpPr/>
          <p:nvPr/>
        </p:nvSpPr>
        <p:spPr>
          <a:xfrm>
            <a:off x="539496" y="18867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（P4）我在眺望着自然界奇观之一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——大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峡谷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ea32a24d4.blank?vaa=1&amp;vcp=1&amp;pid=2de8f1f66&amp;color=0,0,0&amp;vpa=98&amp;vtp=1&amp;vaab=1&amp;bbb=1"/>
          <p:cNvSpPr/>
          <p:nvPr/>
        </p:nvSpPr>
        <p:spPr>
          <a:xfrm>
            <a:off x="1843628" y="1843532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endParaRPr lang="en-US" altLang="zh-CN" sz="2800" dirty="0"/>
          </a:p>
        </p:txBody>
      </p:sp>
      <p:sp>
        <p:nvSpPr>
          <p:cNvPr id="4" name="QB_7_AN.2_1#ea32a24d4.blank?vaa=1&amp;vcp=1&amp;pid=2de8f1f66&amp;color=0,0,0&amp;vpa=99&amp;vtp=1&amp;vaab=1&amp;bbb=1"/>
          <p:cNvSpPr/>
          <p:nvPr/>
        </p:nvSpPr>
        <p:spPr>
          <a:xfrm>
            <a:off x="3443827" y="1856232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endParaRPr lang="en-US" altLang="zh-CN" sz="2800" dirty="0"/>
          </a:p>
        </p:txBody>
      </p:sp>
      <p:sp>
        <p:nvSpPr>
          <p:cNvPr id="5" name="QB_7_AN.3_1#ea32a24d4.blank?vaa=1&amp;vcp=1&amp;pid=2de8f1f66&amp;color=0,0,0&amp;vpa=100&amp;vtp=1&amp;vaab=1&amp;bbb=1"/>
          <p:cNvSpPr/>
          <p:nvPr/>
        </p:nvSpPr>
        <p:spPr>
          <a:xfrm>
            <a:off x="6668039" y="1856232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wonders</a:t>
            </a:r>
            <a:endParaRPr lang="en-US" altLang="zh-CN" sz="2800" dirty="0"/>
          </a:p>
        </p:txBody>
      </p:sp>
      <p:sp>
        <p:nvSpPr>
          <p:cNvPr id="6" name="QB_7_AN.4_1#ea32a24d4.blank?vaa=1&amp;vcp=1&amp;pid=2de8f1f66&amp;color=0,0,0&amp;vpa=101&amp;vtp=1&amp;vaab=1&amp;bbb=1"/>
          <p:cNvSpPr/>
          <p:nvPr/>
        </p:nvSpPr>
        <p:spPr>
          <a:xfrm>
            <a:off x="8369839" y="1856232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5_1#ea32a24d4.blank?vaa=1&amp;vcp=1&amp;pid=2de8f1f66&amp;color=0,0,0&amp;vpa=102&amp;vtp=1&amp;vaab=1&amp;bbb=1"/>
          <p:cNvSpPr/>
          <p:nvPr/>
        </p:nvSpPr>
        <p:spPr>
          <a:xfrm>
            <a:off x="9093739" y="185623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8" name="QB_7_AN.6_1#ea32a24d4.blank?vaa=1&amp;vcp=1&amp;pid=2de8f1f66&amp;color=0,0,0&amp;vpa=103&amp;vtp=1&amp;vaab=1&amp;bbb=1"/>
          <p:cNvSpPr/>
          <p:nvPr/>
        </p:nvSpPr>
        <p:spPr>
          <a:xfrm>
            <a:off x="9982739" y="1856232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endParaRPr lang="en-US" altLang="zh-CN" sz="2800" dirty="0"/>
          </a:p>
        </p:txBody>
      </p:sp>
      <p:sp>
        <p:nvSpPr>
          <p:cNvPr id="9" name="QB_7_BD.174_1#c880ddb73?vaa=1&amp;vcp=1&amp;pid=2de8f1f66&amp;color=0,0,0&amp;vtp=1&amp;vaab=1&amp;bbb=1&amp;hb=1"/>
          <p:cNvSpPr/>
          <p:nvPr/>
        </p:nvSpPr>
        <p:spPr>
          <a:xfrm>
            <a:off x="539496" y="38150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P4）我眺望峡谷的另一边。</a:t>
            </a:r>
            <a:endParaRPr lang="en-US" altLang="zh-CN" sz="2800" dirty="0"/>
          </a:p>
        </p:txBody>
      </p:sp>
      <p:sp>
        <p:nvSpPr>
          <p:cNvPr id="10" name="QB_7_AN.175_1#c880ddb73.blank?vaa=1&amp;vcp=1&amp;pid=2de8f1f66&amp;color=0,0,0&amp;vpa=104&amp;vtp=1&amp;vaab=1&amp;bbb=1"/>
          <p:cNvSpPr/>
          <p:nvPr/>
        </p:nvSpPr>
        <p:spPr>
          <a:xfrm>
            <a:off x="4358227" y="378453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176_1#c880ddb73.blank?vaa=1&amp;vcp=1&amp;pid=2de8f1f66&amp;color=0,0,0&amp;vpa=105&amp;vtp=1&amp;vaab=1&amp;bbb=1"/>
          <p:cNvSpPr/>
          <p:nvPr/>
        </p:nvSpPr>
        <p:spPr>
          <a:xfrm>
            <a:off x="5082127" y="378453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2" name="QB_7_AN.177_1#c880ddb73.blank?vaa=1&amp;vcp=1&amp;pid=2de8f1f66&amp;color=0,0,0&amp;vpa=106&amp;vtp=1&amp;vaab=1&amp;bbb=1"/>
          <p:cNvSpPr/>
          <p:nvPr/>
        </p:nvSpPr>
        <p:spPr>
          <a:xfrm>
            <a:off x="6009227" y="378453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13" name="QB_7_AN.178_1#c880ddb73.blank?vaa=1&amp;vcp=1&amp;pid=2de8f1f66&amp;color=0,0,0&amp;vpa=107&amp;vtp=1&amp;vaab=1&amp;bbb=1"/>
          <p:cNvSpPr/>
          <p:nvPr/>
        </p:nvSpPr>
        <p:spPr>
          <a:xfrm>
            <a:off x="7241128" y="3784536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endParaRPr lang="en-US" altLang="zh-CN" sz="2800" dirty="0"/>
          </a:p>
        </p:txBody>
      </p:sp>
      <p:sp>
        <p:nvSpPr>
          <p:cNvPr id="14" name="QB_7_AN.179_1#c880ddb73.blank?vaa=1&amp;vcp=1&amp;pid=2de8f1f66&amp;color=0,0,0&amp;vpa=108&amp;vtp=1&amp;vaab=1&amp;bbb=1"/>
          <p:cNvSpPr/>
          <p:nvPr/>
        </p:nvSpPr>
        <p:spPr>
          <a:xfrm>
            <a:off x="8269828" y="3784536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d232a4e6?vcp=1&amp;pid=018a5c2d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180_1#4e2627f7b?vaa=1&amp;vcp=1&amp;pid=dd232a4e6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October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1949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（P10）中华人民共和国成立于1949年10月1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 _____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这是一个公共假日，但我们只放一天假。</a:t>
            </a:r>
            <a:endParaRPr lang="en-US" altLang="zh-CN" sz="2800" dirty="0"/>
          </a:p>
        </p:txBody>
      </p:sp>
      <p:sp>
        <p:nvSpPr>
          <p:cNvPr id="4" name="QB_7_AN.1_1#4e2627f7b.blank?vaa=1&amp;vcp=1&amp;pid=dd232a4e6&amp;color=0,0,0&amp;vpa=109&amp;vtp=1&amp;vaab=1&amp;bbb=1"/>
          <p:cNvSpPr/>
          <p:nvPr/>
        </p:nvSpPr>
        <p:spPr>
          <a:xfrm>
            <a:off x="5888005" y="1233015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5" name="QB_7_AN.2_1#4e2627f7b.blank?vaa=1&amp;vcp=1&amp;pid=dd232a4e6&amp;color=0,0,0&amp;vpa=110&amp;vtp=1&amp;vaab=1&amp;bbb=1"/>
          <p:cNvSpPr/>
          <p:nvPr/>
        </p:nvSpPr>
        <p:spPr>
          <a:xfrm>
            <a:off x="6904006" y="1233015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founded</a:t>
            </a:r>
            <a:endParaRPr lang="en-US" altLang="zh-CN" sz="2800" dirty="0"/>
          </a:p>
        </p:txBody>
      </p:sp>
      <p:sp>
        <p:nvSpPr>
          <p:cNvPr id="6" name="QB_7_AN.3_1#4e2627f7b.blank?vaa=1&amp;vcp=1&amp;pid=dd232a4e6&amp;color=0,0,0&amp;vpa=111&amp;vtp=1&amp;vaab=1&amp;bbb=1"/>
          <p:cNvSpPr/>
          <p:nvPr/>
        </p:nvSpPr>
        <p:spPr>
          <a:xfrm>
            <a:off x="8555006" y="12330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8" name="QB_7_AN.5_1#4e2627f7b.blank?vaa=1&amp;vcp=1&amp;pid=dd232a4e6&amp;color=0,0,0&amp;vpa=112&amp;vtp=1&amp;vaab=1&amp;bbb=1"/>
          <p:cNvSpPr/>
          <p:nvPr/>
        </p:nvSpPr>
        <p:spPr>
          <a:xfrm>
            <a:off x="6128416" y="2528415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9" name="QB_7_AN.4_1#4e2627f7b.blank?vaa=1&amp;vcp=1&amp;pid=dd232a4e6&amp;color=0,0,0&amp;vpa=113&amp;vtp=1&amp;vaab=1&amp;bbb=1"/>
          <p:cNvSpPr/>
          <p:nvPr/>
        </p:nvSpPr>
        <p:spPr>
          <a:xfrm>
            <a:off x="7271417" y="2528415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10" name="QB_7_AN.6_1#4e2627f7b.blank?vaa=1&amp;vcp=1&amp;pid=dd232a4e6&amp;color=0,0,0&amp;vpa=114&amp;vtp=1&amp;vaab=1&amp;bbb=1"/>
          <p:cNvSpPr/>
          <p:nvPr/>
        </p:nvSpPr>
        <p:spPr>
          <a:xfrm>
            <a:off x="8338217" y="2515715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1" name="QB_7_AN.7_1#4e2627f7b.blank?vaa=1&amp;vcp=1&amp;pid=dd232a4e6&amp;color=0,0,0&amp;vpa=115&amp;vtp=1&amp;vaab=1&amp;bbb=1"/>
          <p:cNvSpPr/>
          <p:nvPr/>
        </p:nvSpPr>
        <p:spPr>
          <a:xfrm>
            <a:off x="9366917" y="2528415"/>
            <a:ext cx="66827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2" name="QB_7_BD.189_1#6df7087b0?vaa=1&amp;vcp=1&amp;pid=dd232a4e6&amp;color=0,0,0&amp;vtp=1&amp;vaab=1&amp;bbb=1&amp;hb=1"/>
          <p:cNvSpPr/>
          <p:nvPr/>
        </p:nvSpPr>
        <p:spPr>
          <a:xfrm>
            <a:off x="539496" y="38358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（P10）假期一开始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，我们一家就会去某个好玩的地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190_1#6df7087b0.blank?vaa=1&amp;vcp=1&amp;pid=dd232a4e6&amp;color=0,0,0&amp;vpa=116&amp;vtp=1&amp;vaab=1&amp;bbb=1"/>
          <p:cNvSpPr/>
          <p:nvPr/>
        </p:nvSpPr>
        <p:spPr>
          <a:xfrm>
            <a:off x="4507452" y="379270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14" name="QB_7_AN.191_1#6df7087b0.blank?vaa=1&amp;vcp=1&amp;pid=dd232a4e6&amp;color=0,0,0&amp;vpa=117&amp;vtp=1&amp;vaab=1&amp;bbb=1"/>
          <p:cNvSpPr/>
          <p:nvPr/>
        </p:nvSpPr>
        <p:spPr>
          <a:xfrm>
            <a:off x="5396452" y="3805409"/>
            <a:ext cx="1876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somewhere</a:t>
            </a:r>
            <a:endParaRPr lang="en-US" altLang="zh-CN" sz="2800" dirty="0"/>
          </a:p>
        </p:txBody>
      </p:sp>
      <p:sp>
        <p:nvSpPr>
          <p:cNvPr id="15" name="QB_7_AN.192_1#6df7087b0.blank?vaa=1&amp;vcp=1&amp;pid=dd232a4e6&amp;color=0,0,0&amp;vpa=118&amp;vtp=1&amp;vaab=1&amp;bbb=1"/>
          <p:cNvSpPr/>
          <p:nvPr/>
        </p:nvSpPr>
        <p:spPr>
          <a:xfrm>
            <a:off x="7491953" y="3792709"/>
            <a:ext cx="1757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3_1#cbbcab89b?vaa=1&amp;vcp=1&amp;pid=dd232a4e6&amp;color=0,0,0&amp;vtp=1&amp;vaab=1&amp;bt=1&amp;bbb=1&amp;hb=1"/>
          <p:cNvSpPr/>
          <p:nvPr/>
        </p:nvSpPr>
        <p:spPr>
          <a:xfrm>
            <a:off x="539496" y="12466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第二年他们聚在一起品尝新收获的食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，一起欢庆丰收。</a:t>
            </a:r>
            <a:endParaRPr lang="en-US" altLang="zh-CN" sz="2800" dirty="0"/>
          </a:p>
        </p:txBody>
      </p:sp>
      <p:sp>
        <p:nvSpPr>
          <p:cNvPr id="3" name="QB_7_AN.1_1#cbbcab89b.blank?vaa=1&amp;vcp=1&amp;pid=dd232a4e6&amp;color=0,0,0&amp;vpa=119&amp;vtp=1&amp;vaab=1&amp;bbb=1"/>
          <p:cNvSpPr/>
          <p:nvPr/>
        </p:nvSpPr>
        <p:spPr>
          <a:xfrm>
            <a:off x="816515" y="121615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4" name="QB_7_AN.2_1#cbbcab89b.blank?vaa=1&amp;vcp=1&amp;pid=dd232a4e6&amp;color=0,0,0&amp;vpa=120&amp;vtp=1&amp;vaab=1&amp;bbb=1"/>
          <p:cNvSpPr/>
          <p:nvPr/>
        </p:nvSpPr>
        <p:spPr>
          <a:xfrm>
            <a:off x="1908714" y="1203452"/>
            <a:ext cx="1641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endParaRPr lang="en-US" altLang="zh-CN" sz="2800" dirty="0"/>
          </a:p>
        </p:txBody>
      </p:sp>
      <p:sp>
        <p:nvSpPr>
          <p:cNvPr id="5" name="QB_7_AN.3_1#cbbcab89b.blank?vaa=1&amp;vcp=1&amp;pid=dd232a4e6&amp;color=0,0,0&amp;vpa=121&amp;vtp=1&amp;vaab=1&amp;bbb=1"/>
          <p:cNvSpPr/>
          <p:nvPr/>
        </p:nvSpPr>
        <p:spPr>
          <a:xfrm>
            <a:off x="3801015" y="120345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endParaRPr lang="en-US" altLang="zh-CN" sz="2800" dirty="0"/>
          </a:p>
        </p:txBody>
      </p:sp>
      <p:sp>
        <p:nvSpPr>
          <p:cNvPr id="6" name="QB_7_AN.4_1#cbbcab89b.blank?vaa=1&amp;vcp=1&amp;pid=dd232a4e6&amp;color=0,0,0&amp;vpa=122&amp;vtp=1&amp;vaab=1&amp;bbb=1"/>
          <p:cNvSpPr/>
          <p:nvPr/>
        </p:nvSpPr>
        <p:spPr>
          <a:xfrm>
            <a:off x="8671464" y="120345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7" name="QB_7_AN.5_1#cbbcab89b.blank?vaa=1&amp;vcp=1&amp;pid=dd232a4e6&amp;color=0,0,0&amp;vpa=123&amp;vtp=1&amp;vaab=1&amp;bbb=1"/>
          <p:cNvSpPr/>
          <p:nvPr/>
        </p:nvSpPr>
        <p:spPr>
          <a:xfrm>
            <a:off x="9573164" y="1203452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endParaRPr lang="en-US" altLang="zh-CN" sz="2800" dirty="0"/>
          </a:p>
        </p:txBody>
      </p:sp>
      <p:sp>
        <p:nvSpPr>
          <p:cNvPr id="8" name="QB_7_BD.199_1#1947bf691?vaa=1&amp;vcp=1&amp;pid=dd232a4e6&amp;color=0,0,0&amp;vtp=1&amp;vaab=1&amp;bbb=1&amp;hb=1"/>
          <p:cNvSpPr/>
          <p:nvPr/>
        </p:nvSpPr>
        <p:spPr>
          <a:xfrm>
            <a:off x="539496" y="31749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P12）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我们通常都吃得特别多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不过一年也就一次！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在晚餐后，我们经常谈天说地，也讲讲故事。</a:t>
            </a:r>
            <a:endParaRPr lang="en-US" altLang="zh-CN" sz="2800" dirty="0"/>
          </a:p>
        </p:txBody>
      </p:sp>
      <p:sp>
        <p:nvSpPr>
          <p:cNvPr id="9" name="QB_7_AN.7_1#1947bf691.blank?vaa=1&amp;vcp=1&amp;pid=dd232a4e6&amp;color=0,0,0&amp;vpa=124&amp;vtp=1&amp;vaab=1&amp;bbb=1"/>
          <p:cNvSpPr/>
          <p:nvPr/>
        </p:nvSpPr>
        <p:spPr>
          <a:xfrm>
            <a:off x="3201066" y="314445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10" name="QB_7_AN.8_1#1947bf691.blank?vaa=1&amp;vcp=1&amp;pid=dd232a4e6&amp;color=0,0,0&amp;vpa=125&amp;vtp=1&amp;vaab=1&amp;bbb=1"/>
          <p:cNvSpPr/>
          <p:nvPr/>
        </p:nvSpPr>
        <p:spPr>
          <a:xfrm>
            <a:off x="4102766" y="314445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1" name="QB_7_AN.9_1#1947bf691.blank?vaa=1&amp;vcp=1&amp;pid=dd232a4e6&amp;color=0,0,0&amp;vpa=126&amp;vtp=1&amp;vaab=1&amp;bbb=1"/>
          <p:cNvSpPr/>
          <p:nvPr/>
        </p:nvSpPr>
        <p:spPr>
          <a:xfrm>
            <a:off x="7641305" y="3144456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endParaRPr lang="en-US" altLang="zh-CN" sz="2800" dirty="0"/>
          </a:p>
        </p:txBody>
      </p:sp>
      <p:sp>
        <p:nvSpPr>
          <p:cNvPr id="12" name="QB_7_AN.6_1#1947bf691.blank?vaa=1&amp;vcp=1&amp;pid=dd232a4e6&amp;color=0,0,0&amp;vpa=127&amp;vtp=1&amp;vaab=1"/>
          <p:cNvSpPr/>
          <p:nvPr/>
        </p:nvSpPr>
        <p:spPr>
          <a:xfrm>
            <a:off x="8784305" y="3144456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B_7_AN.10_1#1947bf691.blank?vaa=1&amp;vcp=1&amp;pid=dd232a4e6&amp;color=0,0,0&amp;vpa=128&amp;vtp=1&amp;vaab=1&amp;bbb=1"/>
          <p:cNvSpPr/>
          <p:nvPr/>
        </p:nvSpPr>
        <p:spPr>
          <a:xfrm>
            <a:off x="9444705" y="313175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endParaRPr lang="en-US" altLang="zh-CN" sz="2800" dirty="0"/>
          </a:p>
        </p:txBody>
      </p:sp>
      <p:sp>
        <p:nvSpPr>
          <p:cNvPr id="15" name="QB_7_AN.206_1#1947bf691.blank?vaa=1&amp;vcp=1&amp;pid=dd232a4e6&amp;color=0,0,0&amp;vpa=129&amp;vtp=1&amp;vaab=1&amp;bbb=1"/>
          <p:cNvSpPr/>
          <p:nvPr/>
        </p:nvSpPr>
        <p:spPr>
          <a:xfrm>
            <a:off x="2366042" y="4439856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endParaRPr lang="en-US" altLang="zh-CN" sz="2800" dirty="0"/>
          </a:p>
        </p:txBody>
      </p:sp>
      <p:sp>
        <p:nvSpPr>
          <p:cNvPr id="16" name="QB_7_AN.207_1#1947bf691.blank?vaa=1&amp;vcp=1&amp;pid=dd232a4e6&amp;color=0,0,0&amp;vpa=130&amp;vtp=1&amp;vaab=1"/>
          <p:cNvSpPr/>
          <p:nvPr/>
        </p:nvSpPr>
        <p:spPr>
          <a:xfrm>
            <a:off x="3445541" y="4439856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7" name="QB_7_AN.208_1#1947bf691.blank?vaa=1&amp;vcp=1&amp;pid=dd232a4e6&amp;color=0,0,0&amp;vpa=131&amp;vtp=1&amp;vaab=1&amp;bbb=1"/>
          <p:cNvSpPr/>
          <p:nvPr/>
        </p:nvSpPr>
        <p:spPr>
          <a:xfrm>
            <a:off x="4144041" y="4439856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endParaRPr lang="en-US" altLang="zh-CN" sz="2800" dirty="0"/>
          </a:p>
        </p:txBody>
      </p:sp>
      <p:sp>
        <p:nvSpPr>
          <p:cNvPr id="18" name="QB_7_AN.209_1#1947bf691.blank?vaa=1&amp;vcp=1&amp;pid=dd232a4e6&amp;color=0,0,0&amp;vpa=132&amp;vtp=1&amp;vaab=1&amp;bbb=1"/>
          <p:cNvSpPr/>
          <p:nvPr/>
        </p:nvSpPr>
        <p:spPr>
          <a:xfrm>
            <a:off x="9322467" y="4439856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9" name="QB_7_AN.210_1#1947bf691.blank?vaa=1&amp;vcp=1&amp;pid=dd232a4e6&amp;color=0,0,0&amp;vpa=133&amp;vtp=1&amp;vaab=1&amp;bbb=1"/>
          <p:cNvSpPr/>
          <p:nvPr/>
        </p:nvSpPr>
        <p:spPr>
          <a:xfrm>
            <a:off x="10046367" y="443985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49566fce?vcp=1&amp;pid=018a5c2d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211_1#10abec295?sp=1&amp;vaa=1&amp;vcp=1&amp;pid=149566fce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2019.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2019年获得了共和国勋章。</a:t>
            </a:r>
            <a:endParaRPr lang="en-US" altLang="zh-CN" sz="2800" dirty="0"/>
          </a:p>
        </p:txBody>
      </p:sp>
      <p:sp>
        <p:nvSpPr>
          <p:cNvPr id="4" name="QB_7_AN.2_1#10abec295.blank?vaa=1&amp;vcp=1&amp;pid=149566fce&amp;color=0,0,0&amp;vpa=134&amp;vtp=1&amp;vaab=1&amp;bbb=1"/>
          <p:cNvSpPr/>
          <p:nvPr/>
        </p:nvSpPr>
        <p:spPr>
          <a:xfrm>
            <a:off x="1345153" y="1233015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endParaRPr lang="en-US" altLang="zh-CN" sz="2800" dirty="0"/>
          </a:p>
        </p:txBody>
      </p:sp>
      <p:sp>
        <p:nvSpPr>
          <p:cNvPr id="5" name="QB_7_AN.3_1#10abec295.blank?vaa=1&amp;vcp=1&amp;pid=149566fce&amp;color=0,0,0&amp;vpa=135&amp;vtp=1&amp;vaab=1&amp;bbb=1"/>
          <p:cNvSpPr/>
          <p:nvPr/>
        </p:nvSpPr>
        <p:spPr>
          <a:xfrm>
            <a:off x="2970753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6" name="QB_7_AN.4_1#10abec295.blank?vaa=1&amp;vcp=1&amp;pid=149566fce&amp;color=0,0,0&amp;vpa=136&amp;vtp=1&amp;vaab=1&amp;bbb=1"/>
          <p:cNvSpPr/>
          <p:nvPr/>
        </p:nvSpPr>
        <p:spPr>
          <a:xfrm>
            <a:off x="3897852" y="1233015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endParaRPr lang="en-US" altLang="zh-CN" sz="2800" dirty="0"/>
          </a:p>
        </p:txBody>
      </p:sp>
      <p:sp>
        <p:nvSpPr>
          <p:cNvPr id="7" name="QB_7_AN.5_1#10abec295.blank?vaa=1&amp;vcp=1&amp;pid=149566fce&amp;color=0,0,0&amp;vpa=137&amp;vtp=1&amp;vaab=1&amp;bbb=1"/>
          <p:cNvSpPr/>
          <p:nvPr/>
        </p:nvSpPr>
        <p:spPr>
          <a:xfrm>
            <a:off x="5269452" y="1233015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1_1#10abec295.blank?vaa=1&amp;vcp=1&amp;pid=149566fce&amp;color=0,0,0&amp;vpa=138&amp;vtp=1&amp;vaab=1&amp;bbb=1"/>
          <p:cNvSpPr/>
          <p:nvPr/>
        </p:nvSpPr>
        <p:spPr>
          <a:xfrm>
            <a:off x="5993352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9" name="QB_7_AN.6_1#10abec295.blank?vaa=1&amp;vcp=1&amp;pid=149566fce&amp;color=0,0,0&amp;vpa=139&amp;vtp=1&amp;vaab=1&amp;bbb=1"/>
          <p:cNvSpPr/>
          <p:nvPr/>
        </p:nvSpPr>
        <p:spPr>
          <a:xfrm>
            <a:off x="6907753" y="1220315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Republic</a:t>
            </a:r>
            <a:endParaRPr lang="en-US" altLang="zh-CN" sz="2800" dirty="0"/>
          </a:p>
        </p:txBody>
      </p:sp>
      <p:sp>
        <p:nvSpPr>
          <p:cNvPr id="10" name="QB_7_BD.218_1#13adcb5c5?sp=1&amp;vaa=1&amp;vcp=1&amp;pid=149566fce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1953.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他上了大学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，并于1953年获得了学位。</a:t>
            </a:r>
            <a:endParaRPr lang="en-US" altLang="zh-CN" sz="2800" dirty="0"/>
          </a:p>
        </p:txBody>
      </p:sp>
      <p:sp>
        <p:nvSpPr>
          <p:cNvPr id="11" name="QB_7_AN.7_1#13adcb5c5.blank?vaa=1&amp;vcp=1&amp;pid=149566fce&amp;color=0,0,0&amp;vpa=140&amp;vtp=1&amp;vaab=1&amp;bbb=1"/>
          <p:cNvSpPr/>
          <p:nvPr/>
        </p:nvSpPr>
        <p:spPr>
          <a:xfrm>
            <a:off x="1345153" y="2516994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attended</a:t>
            </a:r>
            <a:endParaRPr lang="en-US" altLang="zh-CN" sz="2800" dirty="0"/>
          </a:p>
        </p:txBody>
      </p:sp>
      <p:sp>
        <p:nvSpPr>
          <p:cNvPr id="12" name="QB_7_AN.8_1#13adcb5c5.blank?vaa=1&amp;vcp=1&amp;pid=149566fce&amp;color=0,0,0&amp;vpa=141&amp;vtp=1&amp;vaab=1&amp;bbb=1"/>
          <p:cNvSpPr/>
          <p:nvPr/>
        </p:nvSpPr>
        <p:spPr>
          <a:xfrm>
            <a:off x="2945353" y="2504294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</a:t>
            </a:r>
            <a:endParaRPr lang="en-US" altLang="zh-CN" sz="2800" dirty="0"/>
          </a:p>
        </p:txBody>
      </p:sp>
      <p:sp>
        <p:nvSpPr>
          <p:cNvPr id="13" name="QB_7_BD.221_1#5aced6436?sp=1&amp;vaa=1&amp;vcp=1&amp;pid=149566fce&amp;color=0,0,0&amp;vtp=1&amp;vaab=1&amp;bbb=1"/>
          <p:cNvSpPr/>
          <p:nvPr/>
        </p:nvSpPr>
        <p:spPr>
          <a:xfrm>
            <a:off x="539496" y="38244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无论发生什么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，他从不放弃。</a:t>
            </a:r>
            <a:endParaRPr lang="en-US" altLang="zh-CN" sz="2800" dirty="0"/>
          </a:p>
        </p:txBody>
      </p:sp>
      <p:sp>
        <p:nvSpPr>
          <p:cNvPr id="14" name="QB_7_AN.222_1#5aced6436.blank?vaa=1&amp;vcp=1&amp;pid=149566fce&amp;color=0,0,0&amp;vpa=142&amp;vtp=1&amp;vaab=1&amp;bbb=1"/>
          <p:cNvSpPr/>
          <p:nvPr/>
        </p:nvSpPr>
        <p:spPr>
          <a:xfrm>
            <a:off x="753015" y="3793979"/>
            <a:ext cx="1638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endParaRPr lang="en-US" altLang="zh-CN" sz="2800" dirty="0"/>
          </a:p>
        </p:txBody>
      </p:sp>
      <p:sp>
        <p:nvSpPr>
          <p:cNvPr id="15" name="QB_7_AN.223_1#5aced6436.blank?vaa=1&amp;vcp=1&amp;pid=149566fce&amp;color=0,0,0&amp;vpa=143&amp;vtp=1&amp;vaab=1&amp;bbb=1"/>
          <p:cNvSpPr/>
          <p:nvPr/>
        </p:nvSpPr>
        <p:spPr>
          <a:xfrm>
            <a:off x="2543714" y="3781279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endParaRPr lang="en-US" altLang="zh-CN" sz="2800" dirty="0"/>
          </a:p>
        </p:txBody>
      </p:sp>
      <p:sp>
        <p:nvSpPr>
          <p:cNvPr id="16" name="QB_7_AN.224_1#5aced6436.blank?vaa=1&amp;vcp=1&amp;pid=149566fce&amp;color=0,0,0&amp;vpa=144&amp;vtp=1&amp;vaab=1&amp;bbb=1"/>
          <p:cNvSpPr/>
          <p:nvPr/>
        </p:nvSpPr>
        <p:spPr>
          <a:xfrm>
            <a:off x="5877465" y="3781279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endParaRPr lang="en-US" altLang="zh-CN" sz="2800" dirty="0"/>
          </a:p>
        </p:txBody>
      </p:sp>
      <p:sp>
        <p:nvSpPr>
          <p:cNvPr id="17" name="QB_7_AN.225_1#5aced6436.blank?vaa=1&amp;vcp=1&amp;pid=149566fce&amp;color=0,0,0&amp;vpa=145&amp;vtp=1&amp;vaab=1&amp;bbb=1"/>
          <p:cNvSpPr/>
          <p:nvPr/>
        </p:nvSpPr>
        <p:spPr>
          <a:xfrm>
            <a:off x="7007764" y="378127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6_1#e82ad4a10?sp=1&amp;vaa=1&amp;vcp=1&amp;pid=149566fce&amp;color=0,0,0&amp;vtp=1&amp;vaab=1&amp;bt=1&amp;bbb=1&amp;hb=1"/>
          <p:cNvSpPr/>
          <p:nvPr/>
        </p:nvSpPr>
        <p:spPr>
          <a:xfrm>
            <a:off x="539496" y="15539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，他培育出了新的水稻品种，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包括一种产量比普通水稻高30%的水稻。</a:t>
            </a:r>
            <a:endParaRPr lang="en-US" altLang="zh-CN" sz="2800" spc="-100" dirty="0"/>
          </a:p>
        </p:txBody>
      </p:sp>
      <p:sp>
        <p:nvSpPr>
          <p:cNvPr id="3" name="QB_7_AN.1_1#e82ad4a10.blank?vaa=1&amp;vcp=1&amp;pid=149566fce&amp;color=0,0,0&amp;vpa=146&amp;vtp=1&amp;vaab=1&amp;bbb=1"/>
          <p:cNvSpPr/>
          <p:nvPr/>
        </p:nvSpPr>
        <p:spPr>
          <a:xfrm>
            <a:off x="2566638" y="1510792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</a:t>
            </a:r>
            <a:endParaRPr lang="en-US" altLang="zh-CN" sz="2800" dirty="0"/>
          </a:p>
        </p:txBody>
      </p:sp>
      <p:sp>
        <p:nvSpPr>
          <p:cNvPr id="4" name="QB_7_AN.2_1#e82ad4a10.blank?vaa=1&amp;vcp=1&amp;pid=149566fce&amp;color=0,0,0&amp;vpa=147&amp;vtp=1&amp;vaab=1&amp;bbb=1"/>
          <p:cNvSpPr/>
          <p:nvPr/>
        </p:nvSpPr>
        <p:spPr>
          <a:xfrm>
            <a:off x="8513414" y="1510792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endParaRPr lang="en-US" altLang="zh-CN" sz="2800" dirty="0"/>
          </a:p>
        </p:txBody>
      </p:sp>
      <p:sp>
        <p:nvSpPr>
          <p:cNvPr id="5" name="QB_7_AN.3_1#e82ad4a10.blank?vaa=1&amp;vcp=1&amp;pid=149566fce&amp;color=0,0,0&amp;vpa=148&amp;vtp=1&amp;vaab=1&amp;bbb=1"/>
          <p:cNvSpPr/>
          <p:nvPr/>
        </p:nvSpPr>
        <p:spPr>
          <a:xfrm>
            <a:off x="537115" y="2158492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produces</a:t>
            </a:r>
            <a:endParaRPr lang="en-US" altLang="zh-CN" sz="2800" dirty="0"/>
          </a:p>
        </p:txBody>
      </p:sp>
      <p:sp>
        <p:nvSpPr>
          <p:cNvPr id="6" name="QB_7_AN.4_1#e82ad4a10.blank?vaa=1&amp;vcp=1&amp;pid=149566fce&amp;color=0,0,0&amp;vpa=149&amp;vtp=1&amp;vaab=1&amp;bbb=1"/>
          <p:cNvSpPr/>
          <p:nvPr/>
        </p:nvSpPr>
        <p:spPr>
          <a:xfrm>
            <a:off x="3158077" y="2171192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7" name="QB_7_AN.5_1#e82ad4a10.blank?vaa=1&amp;vcp=1&amp;pid=149566fce&amp;color=0,0,0&amp;vpa=150&amp;vtp=1&amp;vaab=1&amp;bbb=1"/>
          <p:cNvSpPr/>
          <p:nvPr/>
        </p:nvSpPr>
        <p:spPr>
          <a:xfrm>
            <a:off x="4402677" y="217119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rice</a:t>
            </a:r>
            <a:endParaRPr lang="en-US" altLang="zh-CN" sz="2800" dirty="0"/>
          </a:p>
        </p:txBody>
      </p:sp>
      <p:sp>
        <p:nvSpPr>
          <p:cNvPr id="8" name="QB_7_AN.6_1#e82ad4a10.blank?vaa=1&amp;vcp=1&amp;pid=149566fce&amp;color=0,0,0&amp;vpa=151&amp;vtp=1&amp;vaab=1&amp;bbb=1"/>
          <p:cNvSpPr/>
          <p:nvPr/>
        </p:nvSpPr>
        <p:spPr>
          <a:xfrm>
            <a:off x="6207665" y="2171192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</a:t>
            </a:r>
            <a:endParaRPr lang="en-US" altLang="zh-CN" sz="2800" dirty="0"/>
          </a:p>
        </p:txBody>
      </p:sp>
      <p:sp>
        <p:nvSpPr>
          <p:cNvPr id="9" name="QB_7_BD.233_1#c2208bd56?sp=1&amp;vaa=1&amp;vcp=1&amp;pid=149566fce&amp;color=0,0,0&amp;vtp=1&amp;vaab=1&amp;bbb=1&amp;hb=1"/>
          <p:cNvSpPr/>
          <p:nvPr/>
        </p:nvSpPr>
        <p:spPr>
          <a:xfrm>
            <a:off x="539496" y="34822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P18）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他出访国外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，并提供种植水稻的建议。</a:t>
            </a:r>
            <a:endParaRPr lang="en-US" altLang="zh-CN" sz="2800" dirty="0"/>
          </a:p>
        </p:txBody>
      </p:sp>
      <p:sp>
        <p:nvSpPr>
          <p:cNvPr id="10" name="QB_7_AN.234_1#c2208bd56.blank?vaa=1&amp;vcp=1&amp;pid=149566fce&amp;color=0,0,0&amp;vpa=152&amp;vtp=1&amp;vaab=1&amp;bbb=1"/>
          <p:cNvSpPr/>
          <p:nvPr/>
        </p:nvSpPr>
        <p:spPr>
          <a:xfrm>
            <a:off x="1408653" y="3451796"/>
            <a:ext cx="1500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travelled</a:t>
            </a:r>
            <a:endParaRPr lang="en-US" altLang="zh-CN" sz="2800" dirty="0"/>
          </a:p>
        </p:txBody>
      </p:sp>
      <p:sp>
        <p:nvSpPr>
          <p:cNvPr id="11" name="QB_7_AN.235_1#c2208bd56.blank?vaa=1&amp;vcp=1&amp;pid=149566fce&amp;color=0,0,0&amp;vpa=153&amp;vtp=1&amp;vaab=1&amp;bbb=1"/>
          <p:cNvSpPr/>
          <p:nvPr/>
        </p:nvSpPr>
        <p:spPr>
          <a:xfrm>
            <a:off x="3148552" y="3451796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abroad</a:t>
            </a:r>
            <a:endParaRPr lang="en-US" altLang="zh-CN" sz="2800" dirty="0"/>
          </a:p>
        </p:txBody>
      </p:sp>
      <p:sp>
        <p:nvSpPr>
          <p:cNvPr id="12" name="QB_7_AN.236_1#c2208bd56.blank?vaa=1&amp;vcp=1&amp;pid=149566fce&amp;color=0,0,0&amp;vpa=154&amp;vtp=1&amp;vaab=1&amp;bbb=1"/>
          <p:cNvSpPr/>
          <p:nvPr/>
        </p:nvSpPr>
        <p:spPr>
          <a:xfrm>
            <a:off x="5236115" y="3439096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endParaRPr lang="en-US" altLang="zh-CN" sz="2800" dirty="0"/>
          </a:p>
        </p:txBody>
      </p:sp>
      <p:sp>
        <p:nvSpPr>
          <p:cNvPr id="13" name="QB_7_AN.237_1#c2208bd56.blank?vaa=1&amp;vcp=1&amp;pid=149566fce&amp;color=0,0,0&amp;vpa=155&amp;vtp=1&amp;vaab=1&amp;bbb=1"/>
          <p:cNvSpPr/>
          <p:nvPr/>
        </p:nvSpPr>
        <p:spPr>
          <a:xfrm>
            <a:off x="6353715" y="3451796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endParaRPr lang="en-US" altLang="zh-CN" sz="2800" dirty="0"/>
          </a:p>
        </p:txBody>
      </p:sp>
      <p:sp>
        <p:nvSpPr>
          <p:cNvPr id="14" name="QB_7_AN.238_1#c2208bd56.blank?vaa=1&amp;vcp=1&amp;pid=149566fce&amp;color=0,0,0&amp;vpa=156&amp;vtp=1&amp;vaab=1&amp;bbb=1"/>
          <p:cNvSpPr/>
          <p:nvPr/>
        </p:nvSpPr>
        <p:spPr>
          <a:xfrm>
            <a:off x="7750714" y="345179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5" name="QB_7_AN.239_1#c2208bd56.blank?vaa=1&amp;vcp=1&amp;pid=149566fce&amp;color=0,0,0&amp;vpa=157&amp;vtp=1&amp;vaab=1&amp;bbb=1"/>
          <p:cNvSpPr/>
          <p:nvPr/>
        </p:nvSpPr>
        <p:spPr>
          <a:xfrm>
            <a:off x="8982614" y="3439096"/>
            <a:ext cx="1444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0_1#a6c4b0add?sp=1&amp;vaa=1&amp;vcp=1&amp;pid=149566fce&amp;color=0,0,0&amp;mp=1&amp;vtp=1&amp;vaab=1&amp;bt=1&amp;bbb=1"/>
          <p:cNvSpPr/>
          <p:nvPr/>
        </p:nvSpPr>
        <p:spPr>
          <a:xfrm>
            <a:off x="539496" y="12301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他真是我们的榜样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6c4b0add.blank?vaa=1&amp;vcp=1&amp;pid=149566fce&amp;color=0,0,0&amp;mp=1&amp;vpa=158&amp;vtp=1&amp;vaab=1&amp;bbb=1"/>
          <p:cNvSpPr/>
          <p:nvPr/>
        </p:nvSpPr>
        <p:spPr>
          <a:xfrm>
            <a:off x="3362865" y="119964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endParaRPr lang="en-US" altLang="zh-CN" sz="2800" dirty="0"/>
          </a:p>
        </p:txBody>
      </p:sp>
      <p:sp>
        <p:nvSpPr>
          <p:cNvPr id="4" name="QB_7_AN.2_1#a6c4b0add.blank?vaa=1&amp;vcp=1&amp;pid=149566fce&amp;color=0,0,0&amp;mp=1&amp;vpa=159&amp;vtp=1&amp;vaab=1&amp;bbb=1"/>
          <p:cNvSpPr/>
          <p:nvPr/>
        </p:nvSpPr>
        <p:spPr>
          <a:xfrm>
            <a:off x="4429665" y="1199642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endParaRPr lang="en-US" altLang="zh-CN" sz="2800" dirty="0"/>
          </a:p>
        </p:txBody>
      </p:sp>
      <p:sp>
        <p:nvSpPr>
          <p:cNvPr id="5" name="QB_7_BD.243_1#b390b98bd?sp=1&amp;vaa=1&amp;vcp=1&amp;pid=149566fce&amp;color=0,0,0&amp;vtp=1&amp;vaab=1&amp;bbb=1"/>
          <p:cNvSpPr/>
          <p:nvPr/>
        </p:nvSpPr>
        <p:spPr>
          <a:xfrm>
            <a:off x="539496" y="25050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！他为世界消除饥饿做出了巨大贡献。</a:t>
            </a:r>
            <a:endParaRPr lang="en-US" altLang="zh-CN" sz="2800" dirty="0"/>
          </a:p>
        </p:txBody>
      </p:sp>
      <p:sp>
        <p:nvSpPr>
          <p:cNvPr id="6" name="QB_7_AN.3_1#b390b98bd.blank?vaa=1&amp;vcp=1&amp;pid=149566fce&amp;color=0,0,0&amp;vpa=160&amp;vtp=1&amp;vaab=1&amp;bbb=1"/>
          <p:cNvSpPr/>
          <p:nvPr/>
        </p:nvSpPr>
        <p:spPr>
          <a:xfrm>
            <a:off x="816515" y="2461831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endParaRPr lang="en-US" altLang="zh-CN" sz="2800" dirty="0"/>
          </a:p>
        </p:txBody>
      </p:sp>
      <p:sp>
        <p:nvSpPr>
          <p:cNvPr id="7" name="QB_7_AN.4_1#b390b98bd.blank?vaa=1&amp;vcp=1&amp;pid=149566fce&amp;color=0,0,0&amp;vpa=161&amp;vtp=1&amp;vaab=1&amp;bbb=1"/>
          <p:cNvSpPr/>
          <p:nvPr/>
        </p:nvSpPr>
        <p:spPr>
          <a:xfrm>
            <a:off x="3064414" y="2461831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endParaRPr lang="en-US" altLang="zh-CN" sz="2800" dirty="0"/>
          </a:p>
        </p:txBody>
      </p:sp>
      <p:sp>
        <p:nvSpPr>
          <p:cNvPr id="8" name="QB_7_AN.5_1#b390b98bd.blank?vaa=1&amp;vcp=1&amp;pid=149566fce&amp;color=0,0,0&amp;vpa=162&amp;vtp=1&amp;vaab=1&amp;bbb=1"/>
          <p:cNvSpPr/>
          <p:nvPr/>
        </p:nvSpPr>
        <p:spPr>
          <a:xfrm>
            <a:off x="5763165" y="2461831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victory</a:t>
            </a:r>
            <a:endParaRPr lang="en-US" altLang="zh-CN" sz="2800" dirty="0"/>
          </a:p>
        </p:txBody>
      </p:sp>
      <p:sp>
        <p:nvSpPr>
          <p:cNvPr id="9" name="QB_7_AN.6_1#b390b98bd.blank?vaa=1&amp;vcp=1&amp;pid=149566fce&amp;color=0,0,0&amp;vpa=163&amp;vtp=1&amp;vaab=1&amp;bbb=1"/>
          <p:cNvSpPr/>
          <p:nvPr/>
        </p:nvSpPr>
        <p:spPr>
          <a:xfrm>
            <a:off x="7185564" y="2474531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10" name="QB_7_AN.7_1#b390b98bd.blank?vaa=1&amp;vcp=1&amp;pid=149566fce&amp;color=0,0,0&amp;vpa=164&amp;vtp=1&amp;vaab=1&amp;bbb=1"/>
          <p:cNvSpPr/>
          <p:nvPr/>
        </p:nvSpPr>
        <p:spPr>
          <a:xfrm>
            <a:off x="8252364" y="2461831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hunger</a:t>
            </a:r>
            <a:endParaRPr lang="en-US" altLang="zh-CN" sz="2800" dirty="0"/>
          </a:p>
        </p:txBody>
      </p:sp>
      <p:sp>
        <p:nvSpPr>
          <p:cNvPr id="11" name="QB_7_BD.249_1#6bd53e5cb?vaa=1&amp;vcp=1&amp;pid=149566fce&amp;color=0,0,0&amp;vtp=1&amp;vaab=1&amp;bbb=1&amp;hb=1"/>
          <p:cNvSpPr/>
          <p:nvPr/>
        </p:nvSpPr>
        <p:spPr>
          <a:xfrm>
            <a:off x="539496" y="378199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）他很快意识到许多人都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因为不能被及时送往医院而死亡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250_1#6bd53e5cb.blank?vaa=1&amp;vcp=1&amp;pid=149566fce&amp;color=0,0,0&amp;vpa=165&amp;vtp=1&amp;vaab=1&amp;bbb=1"/>
          <p:cNvSpPr/>
          <p:nvPr/>
        </p:nvSpPr>
        <p:spPr>
          <a:xfrm>
            <a:off x="6352128" y="3751516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13" name="QB_7_AN.251_1#6bd53e5cb.blank?vaa=1&amp;vcp=1&amp;pid=149566fce&amp;color=0,0,0&amp;vpa=166&amp;vtp=1&amp;vaab=1&amp;bbb=1"/>
          <p:cNvSpPr/>
          <p:nvPr/>
        </p:nvSpPr>
        <p:spPr>
          <a:xfrm>
            <a:off x="7533228" y="3738816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dying</a:t>
            </a:r>
            <a:endParaRPr lang="en-US" altLang="zh-CN" sz="2800" dirty="0"/>
          </a:p>
        </p:txBody>
      </p:sp>
      <p:sp>
        <p:nvSpPr>
          <p:cNvPr id="14" name="QB_7_AN.252_1#6bd53e5cb.blank?vaa=1&amp;vcp=1&amp;pid=149566fce&amp;color=0,0,0&amp;vpa=167&amp;vtp=1&amp;vaab=1&amp;bbb=1"/>
          <p:cNvSpPr/>
          <p:nvPr/>
        </p:nvSpPr>
        <p:spPr>
          <a:xfrm>
            <a:off x="3548602" y="4386516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endParaRPr lang="en-US" altLang="zh-CN" sz="2800" dirty="0"/>
          </a:p>
        </p:txBody>
      </p:sp>
      <p:sp>
        <p:nvSpPr>
          <p:cNvPr id="15" name="QB_7_AN.253_1#6bd53e5cb.blank?vaa=1&amp;vcp=1&amp;pid=149566fce&amp;color=0,0,0&amp;vpa=168&amp;vtp=1&amp;vaab=1&amp;bbb=1"/>
          <p:cNvSpPr/>
          <p:nvPr/>
        </p:nvSpPr>
        <p:spPr>
          <a:xfrm>
            <a:off x="5161502" y="4386516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4_1#6a79d65b0?vaa=1&amp;vcp=1&amp;pid=149566fce&amp;color=0,0,0&amp;mp=1&amp;vtp=1&amp;vaab=1&amp;bt=1&amp;bbb=1&amp;hb=1"/>
          <p:cNvSpPr/>
          <p:nvPr/>
        </p:nvSpPr>
        <p:spPr>
          <a:xfrm>
            <a:off x="539496" y="9253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Bethune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P20）白求恩医生研究出了照顾病人的新方法。</a:t>
            </a:r>
            <a:endParaRPr lang="en-US" altLang="zh-CN" sz="2800" dirty="0"/>
          </a:p>
        </p:txBody>
      </p:sp>
      <p:sp>
        <p:nvSpPr>
          <p:cNvPr id="3" name="QB_7_AN.1_1#6a79d65b0.blank?vaa=1&amp;vcp=1&amp;pid=149566fce&amp;color=0,0,0&amp;mp=1&amp;vpa=169&amp;vtp=1&amp;vaab=1&amp;bbb=1"/>
          <p:cNvSpPr/>
          <p:nvPr/>
        </p:nvSpPr>
        <p:spPr>
          <a:xfrm>
            <a:off x="6342603" y="882142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endParaRPr lang="en-US" altLang="zh-CN" sz="2800" dirty="0"/>
          </a:p>
        </p:txBody>
      </p:sp>
      <p:sp>
        <p:nvSpPr>
          <p:cNvPr id="4" name="QB_7_AN.2_1#6a79d65b0.blank?vaa=1&amp;vcp=1&amp;pid=149566fce&amp;color=0,0,0&amp;mp=1&amp;vpa=170&amp;vtp=1&amp;vaab=1&amp;bbb=1"/>
          <p:cNvSpPr/>
          <p:nvPr/>
        </p:nvSpPr>
        <p:spPr>
          <a:xfrm>
            <a:off x="7739603" y="894842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endParaRPr lang="en-US" altLang="zh-CN" sz="2800" dirty="0"/>
          </a:p>
        </p:txBody>
      </p:sp>
      <p:sp>
        <p:nvSpPr>
          <p:cNvPr id="5" name="QB_7_AN.3_1#6a79d65b0.blank?vaa=1&amp;vcp=1&amp;pid=149566fce&amp;color=0,0,0&amp;mp=1&amp;vpa=171&amp;vtp=1&amp;vaab=1&amp;bbb=1"/>
          <p:cNvSpPr/>
          <p:nvPr/>
        </p:nvSpPr>
        <p:spPr>
          <a:xfrm>
            <a:off x="8781003" y="894842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6" name="QB_7_AN.4_1#6a79d65b0.blank?vaa=1&amp;vcp=1&amp;pid=149566fce&amp;color=0,0,0&amp;mp=1&amp;vpa=172&amp;vtp=1&amp;vaab=1&amp;bbb=1"/>
          <p:cNvSpPr/>
          <p:nvPr/>
        </p:nvSpPr>
        <p:spPr>
          <a:xfrm>
            <a:off x="9504903" y="89484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7" name="QB_7_AN.5_1#6a79d65b0.blank?vaa=1&amp;vcp=1&amp;pid=149566fce&amp;color=0,0,0&amp;mp=1&amp;vpa=173&amp;vtp=1&amp;vaab=1&amp;bbb=1"/>
          <p:cNvSpPr/>
          <p:nvPr/>
        </p:nvSpPr>
        <p:spPr>
          <a:xfrm>
            <a:off x="10419303" y="894842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sick</a:t>
            </a:r>
            <a:endParaRPr lang="en-US" altLang="zh-CN" sz="2800" dirty="0"/>
          </a:p>
        </p:txBody>
      </p:sp>
      <p:sp>
        <p:nvSpPr>
          <p:cNvPr id="8" name="QB_7_BD.260_1#fd13710cf?vaa=1&amp;vcp=1&amp;pid=149566fce&amp;color=0,0,0&amp;vtp=1&amp;vaab=1&amp;bbb=1&amp;hb=1"/>
          <p:cNvSpPr/>
          <p:nvPr/>
        </p:nvSpPr>
        <p:spPr>
          <a:xfrm>
            <a:off x="539496" y="22002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sixty-nine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（P20）有一次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甚至不停地工作了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69个小时，成功救治了100多条生命。</a:t>
            </a:r>
            <a:endParaRPr lang="en-US" altLang="zh-CN" sz="2800" dirty="0"/>
          </a:p>
        </p:txBody>
      </p:sp>
      <p:sp>
        <p:nvSpPr>
          <p:cNvPr id="9" name="QB_7_AN.7_1#fd13710cf.blank?vaa=1&amp;vcp=1&amp;pid=149566fce&amp;color=0,0,0&amp;vpa=174&amp;vtp=1&amp;vaab=1&amp;bbb=1"/>
          <p:cNvSpPr/>
          <p:nvPr/>
        </p:nvSpPr>
        <p:spPr>
          <a:xfrm>
            <a:off x="4590002" y="2169731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0" name="QB_7_AN.6_1#fd13710cf.blank?vaa=1&amp;vcp=1&amp;pid=149566fce&amp;color=0,0,0&amp;vpa=175&amp;vtp=1&amp;vaab=1&amp;bbb=1"/>
          <p:cNvSpPr/>
          <p:nvPr/>
        </p:nvSpPr>
        <p:spPr>
          <a:xfrm>
            <a:off x="8071389" y="2169731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11" name="QB_7_AN.8_1#fd13710cf.blank?vaa=1&amp;vcp=1&amp;pid=149566fce&amp;color=0,0,0&amp;vpa=176&amp;vtp=1&amp;vaab=1&amp;bbb=1"/>
          <p:cNvSpPr/>
          <p:nvPr/>
        </p:nvSpPr>
        <p:spPr>
          <a:xfrm>
            <a:off x="9684289" y="2157031"/>
            <a:ext cx="1482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stopping</a:t>
            </a:r>
            <a:endParaRPr lang="en-US" altLang="zh-CN" sz="2800" dirty="0"/>
          </a:p>
        </p:txBody>
      </p:sp>
      <p:sp>
        <p:nvSpPr>
          <p:cNvPr id="12" name="QB_7_AN.9_1#fd13710cf.blank?vaa=1&amp;vcp=1&amp;pid=149566fce&amp;color=0,0,0&amp;vpa=177&amp;vtp=1&amp;vaab=1&amp;bbb=1"/>
          <p:cNvSpPr/>
          <p:nvPr/>
        </p:nvSpPr>
        <p:spPr>
          <a:xfrm>
            <a:off x="3910552" y="2817431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13" name="QB_7_AN.10_1#fd13710cf.blank?vaa=1&amp;vcp=1&amp;pid=149566fce&amp;color=0,0,0&amp;vpa=178&amp;vtp=1&amp;vaab=1"/>
          <p:cNvSpPr/>
          <p:nvPr/>
        </p:nvSpPr>
        <p:spPr>
          <a:xfrm>
            <a:off x="5040852" y="2817431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B_7_AN.11_1#fd13710cf.blank?vaa=1&amp;vcp=1&amp;pid=149566fce&amp;color=0,0,0&amp;vpa=179&amp;vtp=1&amp;vaab=1&amp;bbb=1"/>
          <p:cNvSpPr/>
          <p:nvPr/>
        </p:nvSpPr>
        <p:spPr>
          <a:xfrm>
            <a:off x="5688552" y="2817431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</a:t>
            </a:r>
            <a:endParaRPr lang="en-US" altLang="zh-CN" sz="2800" dirty="0"/>
          </a:p>
        </p:txBody>
      </p:sp>
      <p:sp>
        <p:nvSpPr>
          <p:cNvPr id="15" name="QB_7_AN.12_1#fd13710cf.blank?vaa=1&amp;vcp=1&amp;pid=149566fce&amp;color=0,0,0&amp;vpa=180&amp;vtp=1&amp;vaab=1&amp;bbb=1"/>
          <p:cNvSpPr/>
          <p:nvPr/>
        </p:nvSpPr>
        <p:spPr>
          <a:xfrm>
            <a:off x="7276053" y="2817431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16" name="QB_7_BD.268_1#d6512e0cc?vaa=1&amp;vcp=1&amp;pid=149566fce&amp;color=0,0,0&amp;vtp=1&amp;vaab=1&amp;bbb=1&amp;hb=1"/>
          <p:cNvSpPr/>
          <p:nvPr/>
        </p:nvSpPr>
        <p:spPr>
          <a:xfrm>
            <a:off x="539496" y="41306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Bethune’s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）白求恩医生救治中国伤员的伟大事迹成就了他在中国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的英雄地位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7" name="QB_7_AN.269_1#d6512e0cc.blank?vaa=1&amp;vcp=1&amp;pid=149566fce&amp;color=0,0,0&amp;vpa=181&amp;vtp=1&amp;vaab=1&amp;bbb=1"/>
          <p:cNvSpPr/>
          <p:nvPr/>
        </p:nvSpPr>
        <p:spPr>
          <a:xfrm>
            <a:off x="7660672" y="4100131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endParaRPr lang="en-US" altLang="zh-CN" sz="2800" dirty="0"/>
          </a:p>
        </p:txBody>
      </p:sp>
      <p:sp>
        <p:nvSpPr>
          <p:cNvPr id="18" name="QB_7_AN.270_1#d6512e0cc.blank?vaa=1&amp;vcp=1&amp;pid=149566fce&amp;color=0,0,0&amp;vpa=182&amp;vtp=1&amp;vaab=1&amp;bbb=1"/>
          <p:cNvSpPr/>
          <p:nvPr/>
        </p:nvSpPr>
        <p:spPr>
          <a:xfrm>
            <a:off x="8930672" y="4100131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19" name="QB_7_AN.271_1#d6512e0cc.blank?vaa=1&amp;vcp=1&amp;pid=149566fce&amp;color=0,0,0&amp;vpa=183&amp;vtp=1&amp;vaab=1"/>
          <p:cNvSpPr/>
          <p:nvPr/>
        </p:nvSpPr>
        <p:spPr>
          <a:xfrm>
            <a:off x="10010172" y="4100131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20" name="QB_7_AN.272_1#d6512e0cc.blank?vaa=1&amp;vcp=1&amp;pid=149566fce&amp;color=0,0,0&amp;vpa=184&amp;vtp=1&amp;vaab=1&amp;bbb=1"/>
          <p:cNvSpPr/>
          <p:nvPr/>
        </p:nvSpPr>
        <p:spPr>
          <a:xfrm>
            <a:off x="10657872" y="4100131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0d05207.fixed?vcp=1&amp;pid=20e2a82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a60d05207.fixed?vcp=1&amp;pid=20e2a82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2d359151.fixed?vcp=1&amp;pid=20e2a82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22d359151.fixed?vcp=1&amp;pid=20e2a82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db94d570?vcp=1&amp;pid=22d35915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时态复习</a:t>
            </a:r>
            <a:endParaRPr lang="en-US" altLang="zh-CN" sz="3000" dirty="0"/>
          </a:p>
        </p:txBody>
      </p:sp>
      <p:sp>
        <p:nvSpPr>
          <p:cNvPr id="3" name="P_6_BD#491ec56a0?sp=1&amp;vcp=1&amp;pid=7db94d570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1.复习一般现在时、现在进行时、一般将来时、一般过去时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、过去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进行时和现在完成时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。（详见“语法”部分的“动词的时态和语态”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一讲）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2.过去进行时主要有以下用法：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（1）谈论过去的某个时刻或某段时间正在进行的事。例如：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7:30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今早七点半我在读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报纸。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91ec56a0?sp=1&amp;vcp=1&amp;pid=7db94d570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（2）当过去某一件事情发生时，另外一个动作正在进行。此时，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延续性动词用过去进行时，瞬间动词用一般过去时。例如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earthquake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shopping.我正在购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物时地震发生了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（3）可以表示从过去某个时候看来将要发生的事。例如：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dying.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当老人的儿子到达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时，这个老人已奄奄一息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91ec56a0?sp=1&amp;vcp=1&amp;pid=7db94d570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3.注意：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（1）表示状态和感觉的动词如果指现在情况的话，一般不用进行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时，而要用一般现在时。这样的动词有：love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belong,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（有）,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sound（听起来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taste（尝起来）等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91ec56a0?sp=1&amp;vcp=1&amp;pid=7db94d570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（2）要注意区分一般过去时和过去进行时。一般过去时表示过去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发生的事情，侧重结果；而过去进行时只表示过去某段时间正在进行的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动作，而不涉及结果。例如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他正在写信。（不知道信是否写完了）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他写了一封信。（信写完了）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6a63173?vcp=1&amp;pid=7db94d570&amp;color=236,117,163&amp;vtp=1&amp;vaab=1&amp;bt=1&amp;bbb=1"/>
          <p:cNvSpPr/>
          <p:nvPr/>
        </p:nvSpPr>
        <p:spPr>
          <a:xfrm>
            <a:off x="539496" y="554400"/>
            <a:ext cx="11109960" cy="5184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73_1#e30cf0670?vaa=1&amp;vcp=1&amp;pid=186a63173&amp;color=0,0,0&amp;vtp=1&amp;vaab=1&amp;bbb=1&amp;hb=1"/>
          <p:cNvSpPr/>
          <p:nvPr/>
        </p:nvSpPr>
        <p:spPr>
          <a:xfrm>
            <a:off x="539496" y="1125773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e30cf0670.bracket?vaa=1&amp;vcp=1&amp;pid=186a63173&amp;color=0,0,0&amp;vpa=185&amp;vtp=1&amp;vaab=1"/>
          <p:cNvSpPr/>
          <p:nvPr/>
        </p:nvSpPr>
        <p:spPr>
          <a:xfrm>
            <a:off x="8206963" y="1652824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73_2#e30cf0670.choices?vaa=1&amp;vcp=1&amp;pid=186a63173&amp;color=0,0,0&amp;vtp=1&amp;vaab=1&amp;bbb=1"/>
          <p:cNvSpPr/>
          <p:nvPr/>
        </p:nvSpPr>
        <p:spPr>
          <a:xfrm>
            <a:off x="539496" y="2137901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.becomes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B.became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6" name="QC_7_BD.275_1#7233c152d?sp=1&amp;vaa=1&amp;vcp=1&amp;pid=186a63173&amp;color=0,0,0&amp;vtp=1&amp;vaab=1&amp;bbb=1&amp;hb=1"/>
          <p:cNvSpPr/>
          <p:nvPr/>
        </p:nvSpPr>
        <p:spPr>
          <a:xfrm>
            <a:off x="539496" y="2672189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7233c152d.bracket?vaa=1&amp;vcp=1&amp;pid=186a63173&amp;color=0,0,0&amp;vpa=186&amp;vtp=1&amp;vaab=1"/>
          <p:cNvSpPr/>
          <p:nvPr/>
        </p:nvSpPr>
        <p:spPr>
          <a:xfrm>
            <a:off x="1535653" y="4266040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75_2#7233c152d.choices?vaa=1&amp;vcp=1&amp;pid=186a63173&amp;color=0,0,0&amp;vtp=1&amp;vaab=1&amp;bbb=1"/>
          <p:cNvSpPr/>
          <p:nvPr/>
        </p:nvSpPr>
        <p:spPr>
          <a:xfrm>
            <a:off x="539496" y="4747751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talked</a:t>
            </a:r>
            <a:endParaRPr lang="en-US" altLang="zh-CN" sz="2800" dirty="0"/>
          </a:p>
        </p:txBody>
      </p:sp>
      <p:sp>
        <p:nvSpPr>
          <p:cNvPr id="9" name="QC_7_BD.277_1#d5e81c1c7?vaa=1&amp;vcp=1&amp;pid=186a63173&amp;color=0,0,0&amp;vtp=1&amp;vaab=1&amp;bbb=1"/>
          <p:cNvSpPr/>
          <p:nvPr/>
        </p:nvSpPr>
        <p:spPr>
          <a:xfrm>
            <a:off x="539496" y="5301978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picnic,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278_1#d5e81c1c7.bracket?vaa=1&amp;vcp=1&amp;pid=186a63173&amp;color=0,0,0&amp;vpa=187&amp;vtp=1&amp;vaab=1"/>
          <p:cNvSpPr/>
          <p:nvPr/>
        </p:nvSpPr>
        <p:spPr>
          <a:xfrm>
            <a:off x="9047830" y="5295628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BD.277_2#d5e81c1c7.choices?vaa=1&amp;vcp=1&amp;pid=186a63173&amp;color=0,0,0&amp;vtp=1&amp;vaab=1&amp;bbb=1"/>
          <p:cNvSpPr/>
          <p:nvPr/>
        </p:nvSpPr>
        <p:spPr>
          <a:xfrm>
            <a:off x="539496" y="5854428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.rains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32939a87?vcp=1&amp;pid=22d35915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状语从句（1）：时间状语从句</a:t>
            </a:r>
            <a:endParaRPr lang="en-US" altLang="zh-CN" sz="3000" dirty="0"/>
          </a:p>
        </p:txBody>
      </p:sp>
      <p:sp>
        <p:nvSpPr>
          <p:cNvPr id="3" name="P_6_BD#8a566d7fc?vcp=1&amp;pid=a32939a87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as引导的时间状语从句的区别：</a:t>
            </a:r>
            <a:endParaRPr lang="en-US" altLang="zh-CN" sz="2800" dirty="0"/>
          </a:p>
        </p:txBody>
      </p:sp>
      <p:graphicFrame>
        <p:nvGraphicFramePr>
          <p:cNvPr id="42" name="P_6_BD#8a566d7fc?colgroup=4,17,8&amp;vcp=1&amp;pid=a32939a87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73384" cy="3324988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3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2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的时候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既可以指时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间段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也可以指时间点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从句中既可用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延续性动词也可用非延续性动词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且动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作既可和主句的动作同时发生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也可在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主句的动作之前或之后发生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到那里就给你打电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6_BD#8a566d7fc?colgroup=4,17,8&amp;vcp=1&amp;pid=a32939a87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085850"/>
          <a:ext cx="11073130" cy="5295900"/>
        </p:xfrm>
        <a:graphic>
          <a:graphicData uri="http://schemas.openxmlformats.org/drawingml/2006/table">
            <a:tbl>
              <a:tblPr/>
              <a:tblGrid>
                <a:gridCol w="1627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3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9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的时候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它强调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主句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的动作与从句的动作同时持续地进行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用于这一用法时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引导的时间状语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从句和主句中的谓语动词必须是延续性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主句的动作发生在从句动作的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进行过程中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主句中的谓语动词既可以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是延续性动词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也可以是非延续性动词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radio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breakfast.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我边吃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早餐边听收音机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当我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在学校的时候我遇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见了她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8a566d7fc?colgroup=4,17,8&amp;vcp=1&amp;pid=a32939a87&amp;color=0,0,0&amp;vtp=1&amp;vaab=1&amp;bt=1&amp;bbb=1"/>
          <p:cNvSpPr txBox="1"/>
          <p:nvPr/>
        </p:nvSpPr>
        <p:spPr>
          <a:xfrm>
            <a:off x="10894735" y="4782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6_BD#8a566d7fc?colgroup=4,17,8&amp;vcp=1&amp;pid=a32939a87&amp;color=0,0,0&amp;vtp=1&amp;vaab=1&amp;bt=1&amp;bbb=1&amp;hb=1"/>
          <p:cNvGraphicFramePr>
            <a:graphicFrameLocks noGrp="1"/>
          </p:cNvGraphicFramePr>
          <p:nvPr/>
        </p:nvGraphicFramePr>
        <p:xfrm>
          <a:off x="539496" y="2673540"/>
          <a:ext cx="11073384" cy="2215516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3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2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侧重表示两个动作同时发生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或者一个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动作随着另一个动作的变化而变化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jumps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他边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走边跳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8a566d7fc?colgroup=4,17,8&amp;vcp=1&amp;pid=a32939a87&amp;color=0,0,0&amp;vtp=1&amp;vaab=1&amp;bt=1&amp;bbb=1"/>
          <p:cNvSpPr txBox="1"/>
          <p:nvPr/>
        </p:nvSpPr>
        <p:spPr>
          <a:xfrm>
            <a:off x="10894735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e9bee90f?vcp=1&amp;pid=a32939a87&amp;color=236,117,163&amp;vtp=1&amp;vaab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79_1#b3d993170?vaa=1&amp;vcp=1&amp;pid=ee9bee90f&amp;color=0,0,0&amp;vtp=1&amp;vaab=1&amp;bbb=1&amp;hb=1"/>
          <p:cNvSpPr/>
          <p:nvPr/>
        </p:nvSpPr>
        <p:spPr>
          <a:xfrm>
            <a:off x="539496" y="121462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279_2#b3d993170.choices?vaa=1&amp;vcp=1&amp;pid=ee9bee90f&amp;color=0,0,0&amp;vtp=1&amp;vaab=1&amp;bbb=1"/>
          <p:cNvSpPr/>
          <p:nvPr/>
        </p:nvSpPr>
        <p:spPr>
          <a:xfrm>
            <a:off x="539496" y="248331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A.unless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B.before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C.when</a:t>
            </a:r>
            <a:endParaRPr lang="en-US" altLang="zh-CN" sz="2800" dirty="0"/>
          </a:p>
        </p:txBody>
      </p:sp>
      <p:sp>
        <p:nvSpPr>
          <p:cNvPr id="5" name="QC_7_BD.281_1#b3c991ef0?vaa=1&amp;vcp=1&amp;pid=ee9bee90f&amp;color=0,0,0&amp;vtp=1&amp;vaab=1&amp;bbb=1"/>
          <p:cNvSpPr/>
          <p:nvPr/>
        </p:nvSpPr>
        <p:spPr>
          <a:xfrm>
            <a:off x="539496" y="31132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281_2#b3c991ef0.choices?vaa=1&amp;vcp=1&amp;pid=ee9bee90f&amp;color=0,0,0&amp;vtp=1&amp;vaab=1&amp;bbb=1"/>
          <p:cNvSpPr/>
          <p:nvPr/>
        </p:nvSpPr>
        <p:spPr>
          <a:xfrm>
            <a:off x="539496" y="37393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.read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endParaRPr lang="en-US" altLang="zh-CN" sz="2800" dirty="0"/>
          </a:p>
        </p:txBody>
      </p:sp>
      <p:sp>
        <p:nvSpPr>
          <p:cNvPr id="7" name="QC_7_BD.283_1#66aedc7fc?vaa=1&amp;vcp=1&amp;pid=ee9bee90f&amp;color=0,0,0&amp;vtp=1&amp;vaab=1&amp;bbb=1&amp;hb=1"/>
          <p:cNvSpPr/>
          <p:nvPr/>
        </p:nvSpPr>
        <p:spPr>
          <a:xfrm>
            <a:off x="539496" y="43771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BD.283_2#66aedc7fc.choices?vaa=1&amp;vcp=1&amp;pid=ee9bee90f&amp;color=0,0,0&amp;vtp=1&amp;vaab=1&amp;bbb=1"/>
          <p:cNvSpPr/>
          <p:nvPr/>
        </p:nvSpPr>
        <p:spPr>
          <a:xfrm>
            <a:off x="539496" y="56506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.while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.after</a:t>
            </a:r>
            <a:endParaRPr lang="en-US" altLang="zh-CN" sz="2800" dirty="0"/>
          </a:p>
        </p:txBody>
      </p:sp>
      <p:sp>
        <p:nvSpPr>
          <p:cNvPr id="9" name="QC_7_AN.1_1#b3d993170.bracket?vaa=1&amp;vcp=1&amp;pid=ee9bee90f&amp;color=0,0,0&amp;vpa=188&amp;vtp=1&amp;vaab=1"/>
          <p:cNvSpPr/>
          <p:nvPr/>
        </p:nvSpPr>
        <p:spPr>
          <a:xfrm>
            <a:off x="4883690" y="184899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AN.2_1#b3c991ef0.bracket?vaa=1&amp;vcp=1&amp;pid=ee9bee90f&amp;color=0,0,0&amp;vpa=189&amp;vtp=1&amp;vaab=1"/>
          <p:cNvSpPr/>
          <p:nvPr/>
        </p:nvSpPr>
        <p:spPr>
          <a:xfrm>
            <a:off x="9403303" y="30999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AN.284_1#66aedc7fc.bracket?vaa=1&amp;vcp=1&amp;pid=ee9bee90f&amp;color=0,0,0&amp;vpa=190&amp;vtp=1&amp;vaab=1"/>
          <p:cNvSpPr/>
          <p:nvPr/>
        </p:nvSpPr>
        <p:spPr>
          <a:xfrm>
            <a:off x="1615028" y="50114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94a013a5?vcp=1&amp;pid=a60d0520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2368296"/>
            <a:ext cx="7735824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5a16eaa?vcp=1&amp;pid=22d35915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状语从句（2）：原因、目的和结果状语从句</a:t>
            </a:r>
            <a:endParaRPr lang="en-US" altLang="zh-CN" sz="3000" dirty="0"/>
          </a:p>
        </p:txBody>
      </p:sp>
      <p:sp>
        <p:nvSpPr>
          <p:cNvPr id="3" name="P_6_BD#37b86229f?vcp=1&amp;pid=f05a16eaa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（详见“状语从句”一讲）</a:t>
            </a:r>
            <a:endParaRPr lang="en-US" altLang="zh-CN" sz="2800" dirty="0"/>
          </a:p>
        </p:txBody>
      </p:sp>
      <p:sp>
        <p:nvSpPr>
          <p:cNvPr id="4" name="C_6_BD#e68391a07?vcp=1&amp;pid=f05a16eaa&amp;color=236,117,163&amp;vtp=1&amp;vaab=1&amp;bbb=1"/>
          <p:cNvSpPr/>
          <p:nvPr/>
        </p:nvSpPr>
        <p:spPr>
          <a:xfrm>
            <a:off x="539496" y="1820907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5" name="QC_7_BD.285_1#6dea9ef6f?vaa=1&amp;vcp=1&amp;pid=e68391a07&amp;color=0,0,0&amp;vtp=1&amp;vaab=1&amp;bbb=1&amp;hb=1"/>
          <p:cNvSpPr/>
          <p:nvPr/>
        </p:nvSpPr>
        <p:spPr>
          <a:xfrm>
            <a:off x="539496" y="24869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_1#6dea9ef6f.bracket?vaa=1&amp;vcp=1&amp;pid=e68391a07&amp;color=0,0,0&amp;vpa=191&amp;vtp=1&amp;vaab=1"/>
          <p:cNvSpPr/>
          <p:nvPr/>
        </p:nvSpPr>
        <p:spPr>
          <a:xfrm>
            <a:off x="3167539" y="312132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85_2#6dea9ef6f.choices?vaa=1&amp;vcp=1&amp;pid=e68391a07&amp;color=0,0,0&amp;vtp=1&amp;vaab=1&amp;bbb=1"/>
          <p:cNvSpPr/>
          <p:nvPr/>
        </p:nvSpPr>
        <p:spPr>
          <a:xfrm>
            <a:off x="539496" y="3763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endParaRPr lang="en-US" altLang="zh-CN" sz="2800" dirty="0"/>
          </a:p>
        </p:txBody>
      </p:sp>
      <p:sp>
        <p:nvSpPr>
          <p:cNvPr id="8" name="QC_7_BD.287_1#815992cb0?vaa=1&amp;vcp=1&amp;pid=e68391a07&amp;color=0,0,0&amp;vtp=1&amp;vaab=1&amp;bbb=1&amp;hb=1"/>
          <p:cNvSpPr/>
          <p:nvPr/>
        </p:nvSpPr>
        <p:spPr>
          <a:xfrm>
            <a:off x="539496" y="43934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88_1#815992cb0.bracket?vaa=1&amp;vcp=1&amp;pid=e68391a07&amp;color=0,0,0&amp;vpa=192&amp;vtp=1&amp;vaab=1"/>
          <p:cNvSpPr/>
          <p:nvPr/>
        </p:nvSpPr>
        <p:spPr>
          <a:xfrm>
            <a:off x="1397540" y="50277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287_2#815992cb0.choices?vaa=1&amp;vcp=1&amp;pid=e68391a07&amp;color=0,0,0&amp;vtp=1&amp;vaab=1&amp;bbb=1"/>
          <p:cNvSpPr/>
          <p:nvPr/>
        </p:nvSpPr>
        <p:spPr>
          <a:xfrm>
            <a:off x="539496" y="5662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5123130?vcp=1&amp;pid=22d35915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wonder的用法</a:t>
            </a:r>
            <a:endParaRPr lang="en-US" altLang="zh-CN" sz="3000" dirty="0"/>
          </a:p>
        </p:txBody>
      </p:sp>
      <p:graphicFrame>
        <p:nvGraphicFramePr>
          <p:cNvPr id="46" name="P_6_BD#fb90401ca?colgroup=6,7,15&amp;vcp=1&amp;pid=015123130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73384" cy="2782952"/>
        </p:xfrm>
        <a:graphic>
          <a:graphicData uri="http://schemas.openxmlformats.org/drawingml/2006/table">
            <a:tbl>
              <a:tblPr/>
              <a:tblGrid>
                <a:gridCol w="2340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7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作及物动词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到怀疑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等引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导的宾语从句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我想知道她是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她想知道孩子究竟在干什么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6_BD#fb90401ca?colgroup=6,7,15&amp;vcp=1&amp;pid=01512313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845971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2340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5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6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作及物动词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到怀疑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引导的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宾语从句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感到惊奇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常可省去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（that）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race.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我对她赢了比赛感到惊讶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b90401ca?colgroup=6,7,15&amp;vcp=1&amp;pid=015123130&amp;color=0,0,0&amp;mp=1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6_BD#fb90401ca?colgroup=6,7,15&amp;vcp=1&amp;pid=01512313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2454"/>
          <a:ext cx="11073384" cy="3337688"/>
        </p:xfrm>
        <a:graphic>
          <a:graphicData uri="http://schemas.openxmlformats.org/drawingml/2006/table">
            <a:tbl>
              <a:tblPr/>
              <a:tblGrid>
                <a:gridCol w="2340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7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作及物动词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到怀疑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引导的宾语从句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常用来表示一种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委婉的请求或疑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她想知道你那天上午是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否有空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我不知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道他会不会成功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b90401ca?colgroup=6,7,15&amp;vcp=1&amp;pid=015123130&amp;color=0,0,0&amp;mp=1&amp;vtp=1&amp;vaab=1&amp;bt=1&amp;bbb=1"/>
          <p:cNvSpPr txBox="1"/>
          <p:nvPr/>
        </p:nvSpPr>
        <p:spPr>
          <a:xfrm>
            <a:off x="10894735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6_BD#fb90401ca?colgroup=6,8,14&amp;vcp=1&amp;pid=01512313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0298"/>
          <a:ext cx="11073384" cy="2782000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5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作及物动词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想知道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接动词不定式短语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看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到你在那里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我感到惊讶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疑问词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构成的短语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我正想知道该怎样做那件事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fb90401ca?colgroup=6,8,14&amp;vcp=1&amp;pid=015123130&amp;color=0,0,0&amp;mp=1&amp;vtp=1&amp;vaab=1&amp;bt=1&amp;bbb=1"/>
          <p:cNvSpPr txBox="1"/>
          <p:nvPr/>
        </p:nvSpPr>
        <p:spPr>
          <a:xfrm>
            <a:off x="1089473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P_6_BD#fb90401ca?colgroup=6,8,14&amp;vcp=1&amp;pid=01512313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988814"/>
              </p:ext>
            </p:extLst>
          </p:nvPr>
        </p:nvGraphicFramePr>
        <p:xfrm>
          <a:off x="539496" y="1280350"/>
          <a:ext cx="11073384" cy="5001896"/>
        </p:xfrm>
        <a:graphic>
          <a:graphicData uri="http://schemas.openxmlformats.org/drawingml/2006/table">
            <a:tbl>
              <a:tblPr/>
              <a:tblGrid>
                <a:gridCol w="1353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4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5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3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（1）“It’s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（that）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奇怪的是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（2）“It’s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（that）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难怪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（that）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traffic.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交通那么拥堵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我们还是准时到达了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真是奇迹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（that）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他没能通过期末考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这是不足为怪的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b90401ca?colgroup=6,8,14&amp;vcp=1&amp;pid=015123130&amp;color=0,0,0&amp;mp=1&amp;vtp=1&amp;vaab=1&amp;bt=1&amp;bbb=1"/>
          <p:cNvSpPr txBox="1"/>
          <p:nvPr/>
        </p:nvSpPr>
        <p:spPr>
          <a:xfrm>
            <a:off x="10894735" y="5719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6_BD#fb90401ca?colgroup=6,8,14&amp;vcp=1&amp;pid=015123130&amp;color=0,0,0&amp;mp=1&amp;vtp=1&amp;vaab=1&amp;bt=1&amp;bbb=1"/>
          <p:cNvGraphicFramePr>
            <a:graphicFrameLocks noGrp="1"/>
          </p:cNvGraphicFramePr>
          <p:nvPr/>
        </p:nvGraphicFramePr>
        <p:xfrm>
          <a:off x="539496" y="2093404"/>
          <a:ext cx="11073384" cy="3375788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5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其他常用结构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不知道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想知道是否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难怪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感到奇怪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感到疑惑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感到吃惊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创造奇迹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产生奇妙作用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b90401ca?colgroup=6,8,14&amp;vcp=1&amp;pid=015123130&amp;color=0,0,0&amp;mp=1&amp;vtp=1&amp;vaab=1&amp;bt=1&amp;bbb=1"/>
          <p:cNvSpPr txBox="1"/>
          <p:nvPr/>
        </p:nvSpPr>
        <p:spPr>
          <a:xfrm>
            <a:off x="10894735" y="13849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9277f42?vcp=1&amp;pid=01512313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89_1#78485596b?vaa=1&amp;vcp=1&amp;pid=939277f42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78485596b.bracket?vaa=1&amp;vcp=1&amp;pid=939277f42&amp;color=0,0,0&amp;vpa=193&amp;vtp=1&amp;vaab=1"/>
          <p:cNvSpPr/>
          <p:nvPr/>
        </p:nvSpPr>
        <p:spPr>
          <a:xfrm>
            <a:off x="3443764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89_2#78485596b.choices?vaa=1&amp;vcp=1&amp;pid=939277f42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69030" algn="l"/>
                <a:tab pos="72243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.whether</a:t>
            </a:r>
            <a:endParaRPr lang="en-US" altLang="zh-CN" sz="2800" dirty="0"/>
          </a:p>
        </p:txBody>
      </p:sp>
      <p:sp>
        <p:nvSpPr>
          <p:cNvPr id="6" name="QC_7_BD.291_1#f0d439c9a?vaa=1&amp;vcp=1&amp;pid=939277f42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f0d439c9a.bracket?vaa=1&amp;vcp=1&amp;pid=939277f42&amp;color=0,0,0&amp;vpa=194&amp;vtp=1&amp;vaab=1"/>
          <p:cNvSpPr/>
          <p:nvPr/>
        </p:nvSpPr>
        <p:spPr>
          <a:xfrm>
            <a:off x="1673764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91_2#f0d439c9a.choices?vaa=1&amp;vcp=1&amp;pid=939277f42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61130" algn="l"/>
                <a:tab pos="7554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9" name="QB_7_BD.293_1#0af370366?vaa=1&amp;vcp=1&amp;pid=939277f42&amp;color=0,0,0&amp;vtp=1&amp;vaab=1&amp;bbb=1&amp;hb=1"/>
          <p:cNvSpPr/>
          <p:nvPr/>
        </p:nvSpPr>
        <p:spPr>
          <a:xfrm>
            <a:off x="539496" y="5016354"/>
            <a:ext cx="11109960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0" name="QB_7_AN.294_1#0af370366.blank?vaa=1&amp;vcp=1&amp;pid=939277f42&amp;color=0,0,0&amp;vpa=195&amp;vtp=1&amp;vaab=1&amp;bbb=1"/>
          <p:cNvSpPr/>
          <p:nvPr/>
        </p:nvSpPr>
        <p:spPr>
          <a:xfrm>
            <a:off x="6455442" y="4985874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bfbd6b3?vcp=1&amp;pid=22d35915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辨析lay与lie</a:t>
            </a:r>
            <a:endParaRPr lang="en-US" altLang="zh-CN" sz="3000" dirty="0"/>
          </a:p>
        </p:txBody>
      </p:sp>
      <p:graphicFrame>
        <p:nvGraphicFramePr>
          <p:cNvPr id="53" name="P_6_BD#53f233479?colgroup=4,6,4,4,6&amp;vcp=1&amp;pid=63bfbd6b3&amp;color=0,0,0&amp;vtp=1&amp;vaab=1&amp;bbb=1"/>
          <p:cNvGraphicFramePr>
            <a:graphicFrameLocks noGrp="1"/>
          </p:cNvGraphicFramePr>
          <p:nvPr/>
        </p:nvGraphicFramePr>
        <p:xfrm>
          <a:off x="539496" y="1272966"/>
          <a:ext cx="11073384" cy="2252917"/>
        </p:xfrm>
        <a:graphic>
          <a:graphicData uri="http://schemas.openxmlformats.org/drawingml/2006/table">
            <a:tbl>
              <a:tblPr/>
              <a:tblGrid>
                <a:gridCol w="194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过去式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过去分词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现在分词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放置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laid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laid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平躺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位于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说谎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_6_BD#a429b231f?vcp=1&amp;pid=63bfbd6b3&amp;color=236,117,163&amp;vtp=1&amp;vaab=1&amp;bt=1&amp;bbb=1"/>
          <p:cNvSpPr/>
          <p:nvPr/>
        </p:nvSpPr>
        <p:spPr>
          <a:xfrm>
            <a:off x="539496" y="3660566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4" name="QB_7_BD.295_1#ab366497f?vaa=1&amp;vcp=1&amp;pid=a429b231f&amp;color=0,0,0&amp;vtp=1&amp;vaab=1&amp;bbb=1"/>
          <p:cNvSpPr/>
          <p:nvPr/>
        </p:nvSpPr>
        <p:spPr>
          <a:xfrm>
            <a:off x="539496" y="43163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（lay）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（lie）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ground.</a:t>
            </a:r>
            <a:endParaRPr lang="en-US" altLang="zh-CN" sz="2800" dirty="0"/>
          </a:p>
        </p:txBody>
      </p:sp>
      <p:sp>
        <p:nvSpPr>
          <p:cNvPr id="5" name="QB_7_AN.1_1#ab366497f.blank?vaa=1&amp;vcp=1&amp;pid=a429b231f&amp;color=0,0,0&amp;vpa=196&amp;vtp=1&amp;vaab=1&amp;bbb=1"/>
          <p:cNvSpPr/>
          <p:nvPr/>
        </p:nvSpPr>
        <p:spPr>
          <a:xfrm>
            <a:off x="8134954" y="428591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lied</a:t>
            </a:r>
            <a:endParaRPr lang="en-US" altLang="zh-CN" sz="2800" dirty="0"/>
          </a:p>
        </p:txBody>
      </p:sp>
      <p:sp>
        <p:nvSpPr>
          <p:cNvPr id="7" name="QB_7_AN.2_1#ab366497f.blank?vaa=1&amp;vcp=1&amp;pid=a429b231f&amp;color=0,0,0&amp;vpa=197&amp;vtp=1&amp;vaab=1&amp;bbb=1"/>
          <p:cNvSpPr/>
          <p:nvPr/>
        </p:nvSpPr>
        <p:spPr>
          <a:xfrm>
            <a:off x="4663027" y="493361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laid</a:t>
            </a:r>
            <a:endParaRPr lang="en-US" altLang="zh-CN" sz="2800" dirty="0"/>
          </a:p>
        </p:txBody>
      </p:sp>
      <p:sp>
        <p:nvSpPr>
          <p:cNvPr id="9" name="QB_7_AN.300_1#ab366497f.blank?vaa=1&amp;vcp=1&amp;pid=a429b231f&amp;color=0,0,0&amp;vpa=198&amp;vtp=1&amp;vaab=1&amp;bbb=1"/>
          <p:cNvSpPr/>
          <p:nvPr/>
        </p:nvSpPr>
        <p:spPr>
          <a:xfrm>
            <a:off x="6819869" y="5547659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7d379f8.fixed?vcp=1&amp;pid=20e2a82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727d379f8.fixed?vcp=1&amp;pid=20e2a82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fab8063d.fixed?vcp=1&amp;pid=20e2a82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7fab8063d.fixed?vcp=1&amp;pid=20e2a82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f33d14e6?vcp=1&amp;pid=727d379f8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介绍旅游胜地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此类文章通常为说明文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内容主要包括该旅游胜地的具体位置、气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候、自然环境、特产、出行方式等。写作时可以适当使用比较句式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67a16fc?vcp=1&amp;pid=727d379f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82d3fe4b7?vcp=1&amp;pid=9d67a16fc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2.Anyone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2d3fe4b7?vcp=1&amp;pid=9d67a16fc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3.There,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scenery.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seaside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supper.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6.Nanning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recommend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2d3fe4b7?vcp=1&amp;pid=9d67a16fc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1.Welcome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2.I’m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2698ece7?vcp=1&amp;pid=727d379f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b288adedc?vcp=1&amp;pid=f2698ece7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假如你是李华，你的加拿大笔友Martin计划来北京旅游。他给你发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来电子邮件，询问北京著名的地标景点（famous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landmarks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请你用英语回复一封电子邮件，推荐一个你眼中的北京地标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景点，对其作简要介绍，并说明推荐理由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要求：根据提示，完成一篇不少于70词的文段写作。文中已给出内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容不计入总词数。所给提示词语仅供选用。请不要写出你的校名和姓名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88adedc?vcp=1&amp;pid=f2698ece7&amp;color=0,0,0&amp;mp=1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提示词语：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locate,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impressive,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best-loved,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landmark?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88adedc?vcp=1&amp;pid=f2698ece7&amp;color=0,0,0&amp;mp=1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Martin,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f7313ba?vcp=1&amp;pid=727d379f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63" name="P_6_BD#e857b27ae?colgroup=6,23&amp;vcp=1&amp;pid=a8f7313ba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4510280"/>
        </p:xfrm>
        <a:graphic>
          <a:graphicData uri="http://schemas.openxmlformats.org/drawingml/2006/table">
            <a:tbl>
              <a:tblPr/>
              <a:tblGrid>
                <a:gridCol w="2432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59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介绍北京的一个地标景点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第一段总述对他即将来中国表示欢迎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第二段介绍自己推荐的地点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描述这个地方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并讲述推荐的理由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第三段表达希望自己的介绍有用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并期待见到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b6ae8a6?vcp=1&amp;pid=727d379f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e99a2bea1?vcp=1&amp;pid=18b6ae8a6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Martin,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landmarks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9a2bea1?vcp=1&amp;pid=18b6ae8a6&amp;color=0,0,0&amp;mp=1&amp;vtp=1&amp;vaab=1&amp;bt=1&amp;bbb=1&amp;hb=1"/>
          <p:cNvSpPr/>
          <p:nvPr/>
        </p:nvSpPr>
        <p:spPr>
          <a:xfrm>
            <a:off x="539496" y="65648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Stadium,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impressive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2008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best-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landmark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P_6_BD#e99a2bea1?vcp=1&amp;pid=18b6ae8a6&amp;color=0,0,0&amp;mp=1&amp;vtp=1&amp;vaab=1&amp;bt=1&amp;bbb=1&amp;hb=1">
            <a:extLst>
              <a:ext uri="{FF2B5EF4-FFF2-40B4-BE49-F238E27FC236}">
                <a16:creationId xmlns:a16="http://schemas.microsoft.com/office/drawing/2014/main" id="{18E0C3B5-7CEB-BEE6-296B-0ABF86ECD393}"/>
              </a:ext>
            </a:extLst>
          </p:cNvPr>
          <p:cNvSpPr/>
          <p:nvPr/>
        </p:nvSpPr>
        <p:spPr>
          <a:xfrm>
            <a:off x="539496" y="3937216"/>
            <a:ext cx="11109960" cy="21630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96c42c1?vcp=1&amp;pid=7fab8063d&amp;color=236,117,163&amp;vtp=1&amp;vaab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d37dd767d?vcp=1&amp;pid=3496c42c1&amp;color=0,0,0&amp;vtp=1&amp;vaab=1&amp;bbb=1"/>
          <p:cNvSpPr/>
          <p:nvPr/>
        </p:nvSpPr>
        <p:spPr>
          <a:xfrm>
            <a:off x="539496" y="89180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3d3c42f2f?vaa=1&amp;vcp=1&amp;pid=d37dd767d&amp;color=0,0,0&amp;vtp=1&amp;vaab=1&amp;bbb=1"/>
          <p:cNvSpPr/>
          <p:nvPr/>
        </p:nvSpPr>
        <p:spPr>
          <a:xfrm>
            <a:off x="539496" y="161080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.）讨论；商量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.）讨论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；商量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.）电；电能→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.）电子的；电子设备的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.）电的，用电的，电动的，发电的</a:t>
            </a:r>
            <a:endParaRPr lang="en-US" altLang="zh-CN" sz="2800" dirty="0"/>
          </a:p>
        </p:txBody>
      </p:sp>
      <p:sp>
        <p:nvSpPr>
          <p:cNvPr id="5" name="QB_7_AN.1_1#3d3c42f2f.blank?vaa=1&amp;vcp=1&amp;pid=d37dd767d&amp;color=0,0,0&amp;vpa=1&amp;vtp=1&amp;vaab=1&amp;bbb=1"/>
          <p:cNvSpPr/>
          <p:nvPr/>
        </p:nvSpPr>
        <p:spPr>
          <a:xfrm>
            <a:off x="5521865" y="1580326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</a:t>
            </a:r>
            <a:endParaRPr lang="en-US" altLang="zh-CN" sz="2800" dirty="0"/>
          </a:p>
        </p:txBody>
      </p:sp>
      <p:sp>
        <p:nvSpPr>
          <p:cNvPr id="7" name="QB_7_AN.4_1#3d3c42f2f.blank?vaa=1&amp;vcp=1&amp;pid=d37dd767d&amp;color=0,0,0&amp;vpa=2&amp;vtp=1&amp;vaab=1&amp;bbb=1"/>
          <p:cNvSpPr/>
          <p:nvPr/>
        </p:nvSpPr>
        <p:spPr>
          <a:xfrm>
            <a:off x="5180552" y="2228026"/>
            <a:ext cx="1657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electronic</a:t>
            </a:r>
            <a:endParaRPr lang="en-US" altLang="zh-CN" sz="2800" dirty="0"/>
          </a:p>
        </p:txBody>
      </p:sp>
      <p:sp>
        <p:nvSpPr>
          <p:cNvPr id="8" name="QB_7_AN.5_1#3d3c42f2f.blank?vaa=1&amp;vcp=1&amp;pid=d37dd767d&amp;color=0,0,0&amp;vpa=3&amp;vtp=1&amp;vaab=1&amp;bbb=1"/>
          <p:cNvSpPr/>
          <p:nvPr/>
        </p:nvSpPr>
        <p:spPr>
          <a:xfrm>
            <a:off x="1095915" y="2854771"/>
            <a:ext cx="1301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endParaRPr lang="en-US" altLang="zh-CN" sz="2800" dirty="0"/>
          </a:p>
        </p:txBody>
      </p:sp>
      <p:sp>
        <p:nvSpPr>
          <p:cNvPr id="6" name="QB_7_BD.6_1#c481640f8?vaa=1&amp;vcp=1&amp;pid=d37dd767d&amp;color=0,0,0&amp;mp=1&amp;vtp=1&amp;vaab=1&amp;bt=1&amp;bbb=1">
            <a:extLst>
              <a:ext uri="{FF2B5EF4-FFF2-40B4-BE49-F238E27FC236}">
                <a16:creationId xmlns:a16="http://schemas.microsoft.com/office/drawing/2014/main" id="{12637A78-B16F-5919-73F0-9A0B3958BD2B}"/>
              </a:ext>
            </a:extLst>
          </p:cNvPr>
          <p:cNvSpPr/>
          <p:nvPr/>
        </p:nvSpPr>
        <p:spPr>
          <a:xfrm>
            <a:off x="539496" y="358562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.）盘，碟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.）加拿大→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.）加拿大的；（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.）加拿大人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wound（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.）伤，伤口→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.）受伤的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operation（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.）手术→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.）运转，工作，操作，控制</a:t>
            </a:r>
            <a:endParaRPr lang="en-US" altLang="zh-CN" sz="2800" dirty="0"/>
          </a:p>
        </p:txBody>
      </p:sp>
      <p:sp>
        <p:nvSpPr>
          <p:cNvPr id="9" name="QB_7_AN.1_1#c481640f8.blank?vaa=1&amp;vcp=1&amp;pid=d37dd767d&amp;color=0,0,0&amp;mp=1&amp;vpa=4&amp;vtp=1&amp;vaab=1&amp;bbb=1">
            <a:extLst>
              <a:ext uri="{FF2B5EF4-FFF2-40B4-BE49-F238E27FC236}">
                <a16:creationId xmlns:a16="http://schemas.microsoft.com/office/drawing/2014/main" id="{40734092-4E0C-CDBE-4EFC-0423E38A42A0}"/>
              </a:ext>
            </a:extLst>
          </p:cNvPr>
          <p:cNvSpPr/>
          <p:nvPr/>
        </p:nvSpPr>
        <p:spPr>
          <a:xfrm>
            <a:off x="3986752" y="355514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dishes</a:t>
            </a:r>
            <a:endParaRPr lang="en-US" altLang="zh-CN" sz="2800" dirty="0"/>
          </a:p>
        </p:txBody>
      </p:sp>
      <p:sp>
        <p:nvSpPr>
          <p:cNvPr id="10" name="QB_7_AN.2_1#c481640f8.blank?vaa=1&amp;vcp=1&amp;pid=d37dd767d&amp;color=0,0,0&amp;vpa=5&amp;vtp=1&amp;vaab=1&amp;bbb=1">
            <a:extLst>
              <a:ext uri="{FF2B5EF4-FFF2-40B4-BE49-F238E27FC236}">
                <a16:creationId xmlns:a16="http://schemas.microsoft.com/office/drawing/2014/main" id="{3A7EC8BF-4F06-F06E-8939-F2876B27F9A9}"/>
              </a:ext>
            </a:extLst>
          </p:cNvPr>
          <p:cNvSpPr/>
          <p:nvPr/>
        </p:nvSpPr>
        <p:spPr>
          <a:xfrm>
            <a:off x="4420140" y="4202844"/>
            <a:ext cx="1598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Canadian</a:t>
            </a:r>
            <a:endParaRPr lang="en-US" altLang="zh-CN" sz="2800" dirty="0"/>
          </a:p>
        </p:txBody>
      </p:sp>
      <p:sp>
        <p:nvSpPr>
          <p:cNvPr id="11" name="QB_7_AN.3_1#c481640f8.blank?vaa=1&amp;vcp=1&amp;pid=d37dd767d&amp;color=0,0,0&amp;vpa=6&amp;vtp=1&amp;vaab=1&amp;bbb=1">
            <a:extLst>
              <a:ext uri="{FF2B5EF4-FFF2-40B4-BE49-F238E27FC236}">
                <a16:creationId xmlns:a16="http://schemas.microsoft.com/office/drawing/2014/main" id="{501F766C-1DFA-4F7A-25D5-84C17492A381}"/>
              </a:ext>
            </a:extLst>
          </p:cNvPr>
          <p:cNvSpPr/>
          <p:nvPr/>
        </p:nvSpPr>
        <p:spPr>
          <a:xfrm>
            <a:off x="4693190" y="4850544"/>
            <a:ext cx="1562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wounded</a:t>
            </a:r>
            <a:endParaRPr lang="en-US" altLang="zh-CN" sz="2800" dirty="0"/>
          </a:p>
        </p:txBody>
      </p:sp>
      <p:sp>
        <p:nvSpPr>
          <p:cNvPr id="12" name="QB_7_AN.13_1#c481640f8.blank?vaa=1&amp;vcp=1&amp;pid=d37dd767d&amp;color=0,0,0&amp;vpa=7&amp;vtp=1&amp;vaab=1&amp;bbb=1">
            <a:extLst>
              <a:ext uri="{FF2B5EF4-FFF2-40B4-BE49-F238E27FC236}">
                <a16:creationId xmlns:a16="http://schemas.microsoft.com/office/drawing/2014/main" id="{8D8E6717-2073-9862-2FC9-ED24FA75BEF1}"/>
              </a:ext>
            </a:extLst>
          </p:cNvPr>
          <p:cNvSpPr/>
          <p:nvPr/>
        </p:nvSpPr>
        <p:spPr>
          <a:xfrm>
            <a:off x="4393152" y="5464589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operate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9a2bea1?vcp=1&amp;pid=18b6ae8a6&amp;color=0,0,0&amp;mp=1&amp;vtp=1&amp;vaab=1&amp;bt=1&amp;bbb=1&amp;hb=1"/>
          <p:cNvSpPr/>
          <p:nvPr/>
        </p:nvSpPr>
        <p:spPr>
          <a:xfrm>
            <a:off x="539750" y="2786512"/>
            <a:ext cx="11109960" cy="9417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学习至此，请完成“第17讲备考练习（九年级上册Modules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1~3）”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51710c85.fixed?vcp=1&amp;pid=20e2a82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451710c85.fixed?vcp=1&amp;pid=20e2a82db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第17讲备考练习（九年级上册Modules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1~3）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5ed383f5?sp=1&amp;vcp=1&amp;pid=451710c8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321_1#8052ca968?sp=1&amp;vaa=1&amp;vcp=1&amp;pid=65ed383f5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（lay）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yesterday.</a:t>
            </a:r>
            <a:endParaRPr lang="en-US" altLang="zh-CN" sz="2800" dirty="0"/>
          </a:p>
        </p:txBody>
      </p:sp>
      <p:sp>
        <p:nvSpPr>
          <p:cNvPr id="4" name="QB_6_AN.1_1#8052ca968.blank?vaa=1&amp;vcp=1&amp;pid=65ed383f5&amp;color=0,0,0&amp;vpa=209&amp;vtp=1&amp;vaab=1&amp;bbb=1"/>
          <p:cNvSpPr/>
          <p:nvPr/>
        </p:nvSpPr>
        <p:spPr>
          <a:xfrm>
            <a:off x="2040478" y="12330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laid</a:t>
            </a:r>
            <a:endParaRPr lang="en-US" altLang="zh-CN" sz="2800" dirty="0"/>
          </a:p>
        </p:txBody>
      </p:sp>
      <p:sp>
        <p:nvSpPr>
          <p:cNvPr id="5" name="QB_6_BD.323_1#b6c5c2906?vaa=1&amp;vcp=1&amp;pid=65ed383f5&amp;color=0,0,0&amp;vtp=1&amp;vaab=1&amp;bbb=1&amp;hb=1"/>
          <p:cNvSpPr/>
          <p:nvPr/>
        </p:nvSpPr>
        <p:spPr>
          <a:xfrm>
            <a:off x="539496" y="25474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（nature）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6" name="QB_6_AN.2_1#b6c5c2906.blank?vaa=1&amp;vcp=1&amp;pid=65ed383f5&amp;color=0,0,0&amp;vpa=210&amp;vtp=1&amp;vaab=1&amp;bbb=1"/>
          <p:cNvSpPr/>
          <p:nvPr/>
        </p:nvSpPr>
        <p:spPr>
          <a:xfrm>
            <a:off x="2386679" y="2516994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endParaRPr lang="en-US" altLang="zh-CN" sz="2800" dirty="0"/>
          </a:p>
        </p:txBody>
      </p:sp>
      <p:sp>
        <p:nvSpPr>
          <p:cNvPr id="8" name="QB_6_AN.326_1#b6c5c2906.blank?vaa=1&amp;vcp=1&amp;pid=65ed383f5&amp;color=0,0,0&amp;vpa=211&amp;vtp=1&amp;vaab=1&amp;bbb=1"/>
          <p:cNvSpPr/>
          <p:nvPr/>
        </p:nvSpPr>
        <p:spPr>
          <a:xfrm>
            <a:off x="6775989" y="381239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7_1#c68c36f98?vaa=1&amp;vcp=1&amp;pid=65ed383f5&amp;color=0,0,0&amp;mp=1&amp;vtp=1&amp;vaab=1&amp;bt=1&amp;bbb=1&amp;hb=1"/>
          <p:cNvSpPr/>
          <p:nvPr/>
        </p:nvSpPr>
        <p:spPr>
          <a:xfrm>
            <a:off x="539496" y="1241996"/>
            <a:ext cx="11109960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（die）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forever.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（include）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（wonder）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（discuss）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yesterday.</a:t>
            </a:r>
            <a:endParaRPr lang="en-US" altLang="zh-CN" sz="2800" dirty="0"/>
          </a:p>
        </p:txBody>
      </p:sp>
      <p:sp>
        <p:nvSpPr>
          <p:cNvPr id="3" name="QB_6_AN.1_1#c68c36f98.blank?vaa=1&amp;vcp=1&amp;pid=65ed383f5&amp;color=0,0,0&amp;mp=1&amp;vpa=212&amp;vtp=1&amp;vaab=1&amp;bbb=1"/>
          <p:cNvSpPr/>
          <p:nvPr/>
        </p:nvSpPr>
        <p:spPr>
          <a:xfrm>
            <a:off x="4778915" y="1211516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</a:t>
            </a:r>
            <a:endParaRPr lang="en-US" altLang="zh-CN" sz="2800" dirty="0"/>
          </a:p>
        </p:txBody>
      </p:sp>
      <p:sp>
        <p:nvSpPr>
          <p:cNvPr id="5" name="QB_6_AN.2_1#c68c36f98.blank?vaa=1&amp;vcp=1&amp;pid=65ed383f5&amp;color=0,0,0&amp;vpa=213&amp;vtp=1&amp;vaab=1&amp;bbb=1"/>
          <p:cNvSpPr/>
          <p:nvPr/>
        </p:nvSpPr>
        <p:spPr>
          <a:xfrm>
            <a:off x="7445914" y="2494217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endParaRPr lang="en-US" altLang="zh-CN" sz="2800" dirty="0"/>
          </a:p>
        </p:txBody>
      </p:sp>
      <p:sp>
        <p:nvSpPr>
          <p:cNvPr id="7" name="QB_6_AN.3_1#c68c36f98.blank?vaa=1&amp;vcp=1&amp;pid=65ed383f5&amp;color=0,0,0&amp;vpa=214&amp;vtp=1&amp;vaab=1&amp;bbb=1"/>
          <p:cNvSpPr/>
          <p:nvPr/>
        </p:nvSpPr>
        <p:spPr>
          <a:xfrm>
            <a:off x="4429601" y="3802316"/>
            <a:ext cx="1720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endParaRPr lang="en-US" altLang="zh-CN" sz="2800" dirty="0"/>
          </a:p>
        </p:txBody>
      </p:sp>
      <p:sp>
        <p:nvSpPr>
          <p:cNvPr id="9" name="QB_6_AN.334_1#c68c36f98.blank?vaa=1&amp;vcp=1&amp;pid=65ed383f5&amp;color=0,0,0&amp;vpa=215&amp;vtp=1&amp;vaab=1&amp;bbb=1"/>
          <p:cNvSpPr/>
          <p:nvPr/>
        </p:nvSpPr>
        <p:spPr>
          <a:xfrm>
            <a:off x="7066503" y="4450017"/>
            <a:ext cx="1738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5_1#4dac8436e?vaa=1&amp;vcp=1&amp;pid=65ed383f5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zodiac（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生肖）.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（hold）a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（attend）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degree.</a:t>
            </a:r>
            <a:endParaRPr lang="en-US" altLang="zh-CN" sz="2800" dirty="0"/>
          </a:p>
        </p:txBody>
      </p:sp>
      <p:sp>
        <p:nvSpPr>
          <p:cNvPr id="3" name="QB_6_AN.1_1#4dac8436e.blank?vaa=1&amp;vcp=1&amp;pid=65ed383f5&amp;color=0,0,0&amp;mp=1&amp;vpa=216&amp;vtp=1&amp;vaab=1&amp;bbb=1"/>
          <p:cNvSpPr/>
          <p:nvPr/>
        </p:nvSpPr>
        <p:spPr>
          <a:xfrm>
            <a:off x="9437528" y="185391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fifth</a:t>
            </a:r>
            <a:endParaRPr lang="en-US" altLang="zh-CN" sz="2800" dirty="0"/>
          </a:p>
        </p:txBody>
      </p:sp>
      <p:sp>
        <p:nvSpPr>
          <p:cNvPr id="5" name="QB_6_AN.2_1#4dac8436e.blank?vaa=1&amp;vcp=1&amp;pid=65ed383f5&amp;color=0,0,0&amp;vpa=217&amp;vtp=1&amp;vaab=1&amp;bbb=1"/>
          <p:cNvSpPr/>
          <p:nvPr/>
        </p:nvSpPr>
        <p:spPr>
          <a:xfrm>
            <a:off x="2602453" y="3149314"/>
            <a:ext cx="1620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endParaRPr lang="en-US" altLang="zh-CN" sz="2800" dirty="0"/>
          </a:p>
        </p:txBody>
      </p:sp>
      <p:sp>
        <p:nvSpPr>
          <p:cNvPr id="7" name="QB_6_AN.340_1#4dac8436e.blank?vaa=1&amp;vcp=1&amp;pid=65ed383f5&amp;color=0,0,0&amp;vpa=218&amp;vtp=1&amp;vaab=1&amp;bbb=1"/>
          <p:cNvSpPr/>
          <p:nvPr/>
        </p:nvSpPr>
        <p:spPr>
          <a:xfrm>
            <a:off x="3399631" y="4423759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b2280b3?sp=1&amp;vcp=1&amp;pid=451710c85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76" name="QM_6_BD.341_1#0095f00c5?colgroup=30&amp;vaa=1&amp;vcp=1&amp;pid=d7b2280b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824086"/>
              </p:ext>
            </p:extLst>
          </p:nvPr>
        </p:nvGraphicFramePr>
        <p:xfrm>
          <a:off x="539496" y="2066081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candies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341_2#0095f00c5?sp=1&amp;vaa=1&amp;vcp=1&amp;pid=d7b2280b3&amp;color=0,0,0&amp;vtp=1&amp;vaab=1&amp;bbb=1&amp;hb=1"/>
          <p:cNvSpPr/>
          <p:nvPr/>
        </p:nvSpPr>
        <p:spPr>
          <a:xfrm>
            <a:off x="539496" y="33360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</p:txBody>
      </p:sp>
      <p:sp>
        <p:nvSpPr>
          <p:cNvPr id="5" name="QM_6_AN.342_1#0095f00c5.blank?vaa=1&amp;vcp=1&amp;pid=d7b2280b3&amp;color=0,0,0&amp;vpa=219&amp;vtp=1&amp;vaab=1&amp;bbb=1"/>
          <p:cNvSpPr/>
          <p:nvPr/>
        </p:nvSpPr>
        <p:spPr>
          <a:xfrm>
            <a:off x="8031703" y="3919646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43_1#0095f00c5?sp=1&amp;vaa=1&amp;vcp=1&amp;pid=d7b2280b3&amp;color=0,0,0&amp;mp=1&amp;vtp=1&amp;vaab=1&amp;bt=1&amp;bbb=1&amp;hb=1"/>
          <p:cNvSpPr/>
          <p:nvPr/>
        </p:nvSpPr>
        <p:spPr>
          <a:xfrm>
            <a:off x="539496" y="1836362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decoration.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Victoria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pretty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 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a（n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</a:p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3" name="QM_6_AN.344_1#0095f00c5.blank?vaa=1&amp;vcp=1&amp;pid=d7b2280b3&amp;color=0,0,0&amp;mp=1&amp;vpa=220&amp;vtp=1&amp;vaab=1&amp;bbb=1"/>
          <p:cNvSpPr/>
          <p:nvPr/>
        </p:nvSpPr>
        <p:spPr>
          <a:xfrm>
            <a:off x="6741891" y="1631779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endParaRPr lang="en-US" altLang="zh-CN" sz="2800" dirty="0"/>
          </a:p>
        </p:txBody>
      </p:sp>
      <p:sp>
        <p:nvSpPr>
          <p:cNvPr id="4" name="QM_6_AN.345_1#0095f00c5.blank?vaa=1&amp;vcp=1&amp;pid=d7b2280b3&amp;color=0,0,0&amp;mp=1&amp;vpa=221&amp;vtp=1&amp;vaab=1&amp;bbb=1"/>
          <p:cNvSpPr/>
          <p:nvPr/>
        </p:nvSpPr>
        <p:spPr>
          <a:xfrm>
            <a:off x="3684486" y="3466607"/>
            <a:ext cx="1322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candies</a:t>
            </a:r>
            <a:endParaRPr lang="en-US" altLang="zh-CN" sz="2800" dirty="0"/>
          </a:p>
        </p:txBody>
      </p:sp>
      <p:sp>
        <p:nvSpPr>
          <p:cNvPr id="5" name="QM_6_AN.346_1#0095f00c5.blank?vaa=1&amp;vcp=1&amp;pid=d7b2280b3&amp;color=0,0,0&amp;mp=1&amp;vpa=222&amp;vtp=1&amp;vaab=1&amp;bbb=1"/>
          <p:cNvSpPr/>
          <p:nvPr/>
        </p:nvSpPr>
        <p:spPr>
          <a:xfrm>
            <a:off x="803815" y="3929308"/>
            <a:ext cx="1009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endParaRPr lang="en-US" altLang="zh-CN" sz="2800" dirty="0"/>
          </a:p>
        </p:txBody>
      </p:sp>
      <p:graphicFrame>
        <p:nvGraphicFramePr>
          <p:cNvPr id="6" name="QM_6_BD.341_1#0095f00c5?colgroup=30&amp;vaa=1&amp;vcp=1&amp;pid=d7b2280b3&amp;color=0,0,0&amp;vtp=1&amp;vaab=1&amp;bbb=1">
            <a:extLst>
              <a:ext uri="{FF2B5EF4-FFF2-40B4-BE49-F238E27FC236}">
                <a16:creationId xmlns:a16="http://schemas.microsoft.com/office/drawing/2014/main" id="{1E6FA129-11EF-659A-0668-55CCD48C45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570509"/>
              </p:ext>
            </p:extLst>
          </p:nvPr>
        </p:nvGraphicFramePr>
        <p:xfrm>
          <a:off x="539496" y="614553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candies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QM_6_AN.348_1#0095f00c5.blank?vaa=1&amp;vcp=1&amp;pid=d7b2280b3&amp;color=0,0,0&amp;mp=1&amp;vpa=223&amp;vtp=1&amp;vaab=1&amp;bbb=1">
            <a:extLst>
              <a:ext uri="{FF2B5EF4-FFF2-40B4-BE49-F238E27FC236}">
                <a16:creationId xmlns:a16="http://schemas.microsoft.com/office/drawing/2014/main" id="{BB2782B5-B06D-3184-B8E8-C6FE08AB2BDA}"/>
              </a:ext>
            </a:extLst>
          </p:cNvPr>
          <p:cNvSpPr/>
          <p:nvPr/>
        </p:nvSpPr>
        <p:spPr>
          <a:xfrm>
            <a:off x="6398760" y="4889491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written</a:t>
            </a:r>
            <a:endParaRPr lang="en-US" altLang="zh-CN" sz="2800" dirty="0"/>
          </a:p>
        </p:txBody>
      </p:sp>
      <p:sp>
        <p:nvSpPr>
          <p:cNvPr id="8" name="QM_6_AN.349_1#0095f00c5.blank?vaa=1&amp;vcp=1&amp;pid=d7b2280b3&amp;color=0,0,0&amp;mp=1&amp;vpa=224&amp;vtp=1&amp;vaab=1&amp;bbb=1">
            <a:extLst>
              <a:ext uri="{FF2B5EF4-FFF2-40B4-BE49-F238E27FC236}">
                <a16:creationId xmlns:a16="http://schemas.microsoft.com/office/drawing/2014/main" id="{1D0E3809-8FDB-8261-2E76-2A3746BEB855}"/>
              </a:ext>
            </a:extLst>
          </p:cNvPr>
          <p:cNvSpPr/>
          <p:nvPr/>
        </p:nvSpPr>
        <p:spPr>
          <a:xfrm>
            <a:off x="803815" y="5309531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9" name="QM_6_AN.350_1#0095f00c5.blank?vaa=1&amp;vcp=1&amp;pid=d7b2280b3&amp;color=0,0,0&amp;mp=1&amp;vpa=225&amp;vtp=1&amp;vaab=1&amp;bbb=1">
            <a:extLst>
              <a:ext uri="{FF2B5EF4-FFF2-40B4-BE49-F238E27FC236}">
                <a16:creationId xmlns:a16="http://schemas.microsoft.com/office/drawing/2014/main" id="{9FF8B2DB-CCFC-94F5-EFD5-D3F0756DAD26}"/>
              </a:ext>
            </a:extLst>
          </p:cNvPr>
          <p:cNvSpPr/>
          <p:nvPr/>
        </p:nvSpPr>
        <p:spPr>
          <a:xfrm>
            <a:off x="3115755" y="5796291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1_1#0095f00c5?sp=1&amp;vaa=1&amp;vcp=1&amp;pid=d7b2280b3&amp;color=0,0,0&amp;mp=1&amp;vtp=1&amp;vaab=1&amp;bt=1&amp;bbb=1&amp;hb=1"/>
          <p:cNvSpPr/>
          <p:nvPr/>
        </p:nvSpPr>
        <p:spPr>
          <a:xfrm>
            <a:off x="539496" y="1602532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hongbao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  <a:endParaRPr lang="en-US" altLang="zh-CN" sz="2800" dirty="0"/>
          </a:p>
        </p:txBody>
      </p:sp>
      <p:sp>
        <p:nvSpPr>
          <p:cNvPr id="3" name="QM_6_AN.352_1#0095f00c5.blank?vaa=1&amp;vcp=1&amp;pid=d7b2280b3&amp;color=0,0,0&amp;mp=1&amp;vpa=226&amp;vtp=1&amp;vaab=1&amp;bbb=1"/>
          <p:cNvSpPr/>
          <p:nvPr/>
        </p:nvSpPr>
        <p:spPr>
          <a:xfrm>
            <a:off x="753015" y="2219752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endParaRPr lang="en-US" altLang="zh-CN" sz="2800" dirty="0"/>
          </a:p>
        </p:txBody>
      </p:sp>
      <p:sp>
        <p:nvSpPr>
          <p:cNvPr id="4" name="QM_6_AN.353_1#0095f00c5.blank?vaa=1&amp;vcp=1&amp;pid=d7b2280b3&amp;color=0,0,0&amp;mp=1&amp;vpa=227&amp;vtp=1&amp;vaab=1&amp;bbb=1"/>
          <p:cNvSpPr/>
          <p:nvPr/>
        </p:nvSpPr>
        <p:spPr>
          <a:xfrm>
            <a:off x="9548653" y="2867452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endParaRPr lang="en-US" altLang="zh-CN" sz="2800" dirty="0"/>
          </a:p>
        </p:txBody>
      </p:sp>
      <p:sp>
        <p:nvSpPr>
          <p:cNvPr id="5" name="QM_6_AN.354_1#0095f00c5.blank?vaa=1&amp;vcp=1&amp;pid=d7b2280b3&amp;color=0,0,0&amp;mp=1&amp;vpa=228&amp;vtp=1&amp;vaab=1&amp;bbb=1"/>
          <p:cNvSpPr/>
          <p:nvPr/>
        </p:nvSpPr>
        <p:spPr>
          <a:xfrm>
            <a:off x="5044027" y="4810552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endParaRPr lang="en-US" altLang="zh-CN" sz="2800" dirty="0"/>
          </a:p>
        </p:txBody>
      </p:sp>
      <p:graphicFrame>
        <p:nvGraphicFramePr>
          <p:cNvPr id="6" name="QM_6_BD.341_1#0095f00c5?colgroup=30&amp;vaa=1&amp;vcp=1&amp;pid=d7b2280b3&amp;color=0,0,0&amp;vtp=1&amp;vaab=1&amp;bbb=1">
            <a:extLst>
              <a:ext uri="{FF2B5EF4-FFF2-40B4-BE49-F238E27FC236}">
                <a16:creationId xmlns:a16="http://schemas.microsoft.com/office/drawing/2014/main" id="{AC5751CF-CDFC-1790-0FAB-04AEA9EDF5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836133"/>
              </p:ext>
            </p:extLst>
          </p:nvPr>
        </p:nvGraphicFramePr>
        <p:xfrm>
          <a:off x="539496" y="486663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candies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4406fd2?sp=1&amp;vcp=1&amp;pid=451710c8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、阅读理解。</a:t>
            </a:r>
            <a:endParaRPr lang="en-US" altLang="zh-CN" sz="3200" dirty="0"/>
          </a:p>
        </p:txBody>
      </p:sp>
      <p:sp>
        <p:nvSpPr>
          <p:cNvPr id="3" name="QM_6_BD.355_1#f3d0a896f?vaa=1&amp;vcp=1&amp;pid=634406fd2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opportunity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discounted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（打折）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accommodation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laundry,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5_2#f3d0a896f?vaa=1&amp;vcp=1&amp;pid=634406fd2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attracting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bc5ae80b?vcp=1&amp;pid=3496c42c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14_1#5805fe599?vaa=1&amp;vcp=1&amp;pid=abc5ae80b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.）惊人的，极好的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.）十分惊奇的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，吃惊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.）使惊奇，使惊诧</a:t>
            </a:r>
            <a:endParaRPr lang="en-US" altLang="zh-CN" sz="2800" dirty="0"/>
          </a:p>
        </p:txBody>
      </p:sp>
      <p:sp>
        <p:nvSpPr>
          <p:cNvPr id="4" name="QB_7_AN.15_1#5805fe599.blank?vaa=1&amp;vcp=1&amp;pid=abc5ae80b&amp;color=0,0,0&amp;vpa=8&amp;vtp=1&amp;vaab=1&amp;bbb=1"/>
          <p:cNvSpPr/>
          <p:nvPr/>
        </p:nvSpPr>
        <p:spPr>
          <a:xfrm>
            <a:off x="6028277" y="1233015"/>
            <a:ext cx="1341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amazed</a:t>
            </a:r>
            <a:endParaRPr lang="en-US" altLang="zh-CN" sz="2800" dirty="0"/>
          </a:p>
        </p:txBody>
      </p:sp>
      <p:sp>
        <p:nvSpPr>
          <p:cNvPr id="5" name="QB_7_AN.16_1#5805fe599.blank?vaa=1&amp;vcp=1&amp;pid=abc5ae80b&amp;color=0,0,0&amp;vpa=9&amp;vtp=1&amp;vaab=1&amp;bbb=1"/>
          <p:cNvSpPr/>
          <p:nvPr/>
        </p:nvSpPr>
        <p:spPr>
          <a:xfrm>
            <a:off x="1438815" y="1859760"/>
            <a:ext cx="1163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5_3#f3d0a896f?vaa=1&amp;vcp=1&amp;pid=634406fd2&amp;color=0,0,0&amp;mp=1&amp;vtp=1&amp;vaab=1&amp;bt=1&amp;bbb=1&amp;hb=1"/>
          <p:cNvSpPr/>
          <p:nvPr/>
        </p:nvSpPr>
        <p:spPr>
          <a:xfrm>
            <a:off x="539496" y="554400"/>
            <a:ext cx="11109960" cy="5749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positive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countryside.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countryside,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5_4#f3d0a896f?vaa=1&amp;vcp=1&amp;pid=634406fd2&amp;color=0,0,0&amp;mp=1&amp;vtp=1&amp;vaab=1&amp;bt=1&amp;bbb=1"/>
          <p:cNvSpPr/>
          <p:nvPr/>
        </p:nvSpPr>
        <p:spPr>
          <a:xfrm>
            <a:off x="539496" y="1852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根据短文内容，选择最佳答案。</a:t>
            </a:r>
            <a:endParaRPr lang="en-US" altLang="zh-CN" sz="2800" dirty="0"/>
          </a:p>
        </p:txBody>
      </p:sp>
      <p:sp>
        <p:nvSpPr>
          <p:cNvPr id="3" name="QC_7_BD.356_1#c592a51f6?vaa=1&amp;vcp=1&amp;pid=f3d0a896f&amp;color=0,0,0&amp;vtp=1&amp;vaab=1&amp;bbb=1"/>
          <p:cNvSpPr/>
          <p:nvPr/>
        </p:nvSpPr>
        <p:spPr>
          <a:xfrm>
            <a:off x="539496" y="24768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57_1#c592a51f6.bracket?vaa=1&amp;vcp=1&amp;pid=f3d0a896f&amp;color=0,0,0&amp;vpa=229&amp;vtp=1&amp;vaab=1"/>
          <p:cNvSpPr/>
          <p:nvPr/>
        </p:nvSpPr>
        <p:spPr>
          <a:xfrm>
            <a:off x="7815231" y="24635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356_2#c592a51f6.choices?vaa=1&amp;vcp=1&amp;pid=f3d0a896f&amp;color=0,0,0&amp;vtp=1&amp;vaab=1&amp;bbb=1"/>
          <p:cNvSpPr/>
          <p:nvPr/>
        </p:nvSpPr>
        <p:spPr>
          <a:xfrm>
            <a:off x="539496" y="31063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58_1#e79d59c32?vaa=1&amp;vcp=1&amp;pid=f3d0a896f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e79d59c32.bracket?vaa=1&amp;vcp=1&amp;pid=f3d0a896f&amp;color=0,0,0&amp;mp=1&amp;vpa=230&amp;vtp=1&amp;vaab=1"/>
          <p:cNvSpPr/>
          <p:nvPr/>
        </p:nvSpPr>
        <p:spPr>
          <a:xfrm>
            <a:off x="8274589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358_2#e79d59c32.choices?vaa=1&amp;vcp=1&amp;pid=f3d0a896f&amp;color=0,0,0&amp;vtp=1&amp;vaab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endParaRPr lang="en-US" altLang="zh-CN" sz="2800" dirty="0"/>
          </a:p>
        </p:txBody>
      </p:sp>
      <p:sp>
        <p:nvSpPr>
          <p:cNvPr id="5" name="QC_7_BD.360_1#b26bbd25a?vaa=1&amp;vcp=1&amp;pid=f3d0a896f&amp;color=0,0,0&amp;vtp=1&amp;vaab=1&amp;bbb=1&amp;hb=1"/>
          <p:cNvSpPr/>
          <p:nvPr/>
        </p:nvSpPr>
        <p:spPr>
          <a:xfrm>
            <a:off x="539496" y="31170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361_1#b26bbd25a.bracket?vaa=1&amp;vcp=1&amp;pid=f3d0a896f&amp;color=0,0,0&amp;vpa=231&amp;vtp=1&amp;vaab=1"/>
          <p:cNvSpPr/>
          <p:nvPr/>
        </p:nvSpPr>
        <p:spPr>
          <a:xfrm>
            <a:off x="1151478" y="37514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360_2#b26bbd25a.choices?vaa=1&amp;vcp=1&amp;pid=f3d0a896f&amp;color=0,0,0&amp;vtp=1&amp;vaab=1&amp;bbb=1"/>
          <p:cNvSpPr/>
          <p:nvPr/>
        </p:nvSpPr>
        <p:spPr>
          <a:xfrm>
            <a:off x="539496" y="43940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62_1#8ffbd061e?vaa=1&amp;vcp=1&amp;pid=f3d0a896f&amp;color=0,0,0&amp;vtp=1&amp;vaab=1&amp;bt=1&amp;bbb=1"/>
          <p:cNvSpPr/>
          <p:nvPr/>
        </p:nvSpPr>
        <p:spPr>
          <a:xfrm>
            <a:off x="539496" y="557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8ffbd061e.bracket?vaa=1&amp;vcp=1&amp;pid=f3d0a896f&amp;color=0,0,0&amp;vpa=232&amp;vtp=1&amp;vaab=1"/>
          <p:cNvSpPr/>
          <p:nvPr/>
        </p:nvSpPr>
        <p:spPr>
          <a:xfrm>
            <a:off x="7374478" y="5436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362_2#8ffbd061e.choices?vaa=1&amp;vcp=1&amp;pid=f3d0a896f&amp;color=0,0,0&amp;vtp=1&amp;vaab=1&amp;bbb=1&amp;hb=1"/>
          <p:cNvSpPr/>
          <p:nvPr/>
        </p:nvSpPr>
        <p:spPr>
          <a:xfrm>
            <a:off x="539496" y="1189291"/>
            <a:ext cx="11109960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QC_7_BD.364_1#f007f448f?vaa=1&amp;vcp=1&amp;pid=f3d0a896f&amp;color=0,0,0&amp;vtp=1&amp;vaab=1&amp;bbb=1"/>
          <p:cNvSpPr/>
          <p:nvPr/>
        </p:nvSpPr>
        <p:spPr>
          <a:xfrm>
            <a:off x="539496" y="37468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365_1#f007f448f.bracket?vaa=1&amp;vcp=1&amp;pid=f3d0a896f&amp;color=0,0,0&amp;vpa=233&amp;vtp=1&amp;vaab=1"/>
          <p:cNvSpPr/>
          <p:nvPr/>
        </p:nvSpPr>
        <p:spPr>
          <a:xfrm>
            <a:off x="6821456" y="37335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364_2#f007f448f.choices?vaa=1&amp;vcp=1&amp;pid=f3d0a896f&amp;color=0,0,0&amp;vtp=1&amp;vaab=1&amp;bbb=1"/>
          <p:cNvSpPr/>
          <p:nvPr/>
        </p:nvSpPr>
        <p:spPr>
          <a:xfrm>
            <a:off x="539496" y="43763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.Relax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afa95578?sp=1&amp;vcp=1&amp;pid=451710c8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66_1#be78716b2?vaa=1&amp;vcp=1&amp;pid=2afa95578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中考结束后，同学们将迎来一个较长的暑假。如何度过这个假期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每名同学都有自己的想法。某英文报以“How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Vacation”为题向广大中学生征稿，请你根据以下要点提示用英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语写一篇短文投稿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释放压力：看电视，和同学聚会。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坚持学习：读书，预习高中功课。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发展特长：练游泳，学绘画。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劳动锻炼：干家务，参与志愿活动。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6_2#be78716b2?sp=1&amp;vaa=1&amp;vcp=1&amp;pid=2afa95578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注意：1.词数80左右；2.可适当增加细节,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以使行文连贯；3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.短文的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开头和结尾已为你写好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，不计入总词数。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：release（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）.释放；preview（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）.预习；voluntary（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志愿的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6_3#be78716b2?sp=1&amp;vaa=1&amp;vcp=1&amp;pid=2afa95578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66_3#be78716b2?sp=1&amp;vaa=1&amp;vcp=1&amp;pid=2afa95578&amp;color=0,0,0&amp;mp=1&amp;vtp=1&amp;vaab=1&amp;bt=1&amp;bbb=1&amp;hb=1&amp;hla=1"/>
          <p:cNvSpPr/>
          <p:nvPr/>
        </p:nvSpPr>
        <p:spPr>
          <a:xfrm>
            <a:off x="539496" y="2788920"/>
            <a:ext cx="11109960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release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preview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senior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preparations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6_3#be78716b2?sp=1&amp;vaa=1&amp;vcp=1&amp;pid=2afa95578&amp;color=0,0,0&amp;mp=1&amp;vtp=1&amp;vaab=1&amp;bt=1&amp;bbb=1&amp;hb=1&amp;hltap=1"/>
          <p:cNvSpPr/>
          <p:nvPr/>
        </p:nvSpPr>
        <p:spPr>
          <a:xfrm>
            <a:off x="539496" y="155038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endParaRPr lang="en-US" altLang="zh-CN" sz="2800" dirty="0"/>
          </a:p>
        </p:txBody>
      </p:sp>
      <p:sp>
        <p:nvSpPr>
          <p:cNvPr id="3" name="QB_6_AN.366_3#be78716b2?sp=1&amp;vaa=1&amp;vcp=1&amp;pid=2afa95578&amp;color=0,0,0&amp;mp=1&amp;vtp=1&amp;vaab=1&amp;bt=1&amp;bbb=1&amp;hb=1&amp;hla=1"/>
          <p:cNvSpPr/>
          <p:nvPr/>
        </p:nvSpPr>
        <p:spPr>
          <a:xfrm>
            <a:off x="539496" y="15249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ac4ac5df?vcp=1&amp;pid=3496c42c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17_1#be2b6c166?vaa=1&amp;vcp=1&amp;pid=dac4ac5d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.）仅仅；只；不过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.）简单的</a:t>
            </a:r>
            <a:endParaRPr lang="en-US" altLang="zh-CN" sz="2800" dirty="0"/>
          </a:p>
        </p:txBody>
      </p:sp>
      <p:sp>
        <p:nvSpPr>
          <p:cNvPr id="4" name="QB_7_AN.18_1#be2b6c166.blank?vaa=1&amp;vcp=1&amp;pid=dac4ac5df&amp;color=0,0,0&amp;vpa=10&amp;vtp=1&amp;vaab=1&amp;bbb=1"/>
          <p:cNvSpPr/>
          <p:nvPr/>
        </p:nvSpPr>
        <p:spPr>
          <a:xfrm>
            <a:off x="5826665" y="1207880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45203c0?vcp=1&amp;pid=3496c42c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9_1#2753705fd?vaa=1&amp;vcp=1&amp;pid=6745203c0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shine（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.）发光；照耀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.）创立，创建→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lay（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.）摆放（餐桌）→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4" name="QB_7_AN.1_1#2753705fd.blank?vaa=1&amp;vcp=1&amp;pid=6745203c0&amp;color=0,0,0&amp;vpa=11&amp;vtp=1&amp;vaab=1&amp;bbb=1"/>
          <p:cNvSpPr/>
          <p:nvPr/>
        </p:nvSpPr>
        <p:spPr>
          <a:xfrm>
            <a:off x="4796377" y="1233015"/>
            <a:ext cx="2112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shone/shined</a:t>
            </a:r>
            <a:endParaRPr lang="en-US" altLang="zh-CN" sz="2800" dirty="0"/>
          </a:p>
        </p:txBody>
      </p:sp>
      <p:sp>
        <p:nvSpPr>
          <p:cNvPr id="5" name="QB_7_AN.2_1#2753705fd.blank?vaa=1&amp;vcp=1&amp;pid=6745203c0&amp;color=0,0,0&amp;vpa=12&amp;vtp=1&amp;vaab=1&amp;bbb=1"/>
          <p:cNvSpPr/>
          <p:nvPr/>
        </p:nvSpPr>
        <p:spPr>
          <a:xfrm>
            <a:off x="562515" y="1868015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shining</a:t>
            </a:r>
            <a:endParaRPr lang="en-US" altLang="zh-CN" sz="2800" dirty="0"/>
          </a:p>
        </p:txBody>
      </p:sp>
      <p:sp>
        <p:nvSpPr>
          <p:cNvPr id="7" name="QB_7_AN.3_1#2753705fd.blank?vaa=1&amp;vcp=1&amp;pid=6745203c0&amp;color=0,0,0&amp;vpa=13&amp;vtp=1&amp;vaab=1&amp;bbb=1"/>
          <p:cNvSpPr/>
          <p:nvPr/>
        </p:nvSpPr>
        <p:spPr>
          <a:xfrm>
            <a:off x="4864640" y="2528415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founded</a:t>
            </a:r>
            <a:endParaRPr lang="en-US" altLang="zh-CN" sz="2800" dirty="0"/>
          </a:p>
        </p:txBody>
      </p:sp>
      <p:sp>
        <p:nvSpPr>
          <p:cNvPr id="9" name="QB_7_AN.25_1#2753705fd.blank?vaa=1&amp;vcp=1&amp;pid=6745203c0&amp;color=0,0,0&amp;vpa=14&amp;vtp=1&amp;vaab=1&amp;bbb=1"/>
          <p:cNvSpPr/>
          <p:nvPr/>
        </p:nvSpPr>
        <p:spPr>
          <a:xfrm>
            <a:off x="4874165" y="3155160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laid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23"/>
  <p:tag name="TABLE_ENDDRAG_RECT" val="42*91*871*323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4426</Words>
  <Application>Microsoft Office PowerPoint</Application>
  <PresentationFormat>宽屏</PresentationFormat>
  <Paragraphs>861</Paragraphs>
  <Slides>77</Slides>
  <Notes>75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77</vt:i4>
      </vt:variant>
    </vt:vector>
  </HeadingPairs>
  <TitlesOfParts>
    <vt:vector size="86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12</cp:revision>
  <dcterms:created xsi:type="dcterms:W3CDTF">2024-11-29T12:57:00Z</dcterms:created>
  <dcterms:modified xsi:type="dcterms:W3CDTF">2025-07-25T07:31:31Z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0BA02B4421CD4A6E822697368D22A93B_12</vt:lpwstr>
  </property>
  <property fmtid="{D5CDD505-2E9C-101B-9397-08002B2CF9AE}" pid="3" name="KSOProductBuildVer">
    <vt:lpwstr>2052-12.1.0.18912</vt:lpwstr>
  </property>
</Properties>
</file>