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5" r:id="rId3"/>
    <p:sldId id="286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4_00"/>
          <p:cNvPicPr>
            <a:picLocks noChangeAspect="1"/>
          </p:cNvPicPr>
          <p:nvPr/>
        </p:nvPicPr>
        <p:blipFill>
          <a:blip r:embed="rId1"/>
          <a:srcRect t="13519"/>
          <a:stretch>
            <a:fillRect/>
          </a:stretch>
        </p:blipFill>
        <p:spPr>
          <a:xfrm>
            <a:off x="2162810" y="698500"/>
            <a:ext cx="7557770" cy="59220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345940" y="56248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38370" y="56248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1435" y="56248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46420" y="56248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61405" y="56248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50385" y="60852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95520" y="611378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0800" y="60947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7210" y="60852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61405" y="60852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6830" y="1144905"/>
            <a:ext cx="9229725" cy="263271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583815" y="31534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8645" y="3162935"/>
            <a:ext cx="293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2655" y="31534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1315" y="31438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56150" y="313436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台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81470" y="31438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69785" y="316293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2370" y="31534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59445" y="31534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00795" y="31705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棵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0070" y="1202690"/>
            <a:ext cx="8860155" cy="25273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53180" y="3584575"/>
            <a:ext cx="2995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50+50+5=60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（枚）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WPS 演示</Application>
  <PresentationFormat>宽屏</PresentationFormat>
  <Paragraphs>42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2025-02-18T03:21:43Z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