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  <p:sldId id="290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1853565"/>
            <a:ext cx="6355080" cy="31502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118100" y="34480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338570" y="3467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设计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10830" y="3467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74385" y="42970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92440" y="42913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990215"/>
            <a:ext cx="6355080" cy="8775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742690" y="3220720"/>
            <a:ext cx="1017270" cy="37211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拱桥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2690" y="352615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洪水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7790" y="325056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历史</a:t>
            </a:r>
            <a:endParaRPr 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77790" y="352615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严厉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12890" y="325056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设计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2890" y="352615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没有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51470" y="322072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计算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951470" y="352552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记录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868930"/>
            <a:ext cx="6355080" cy="11201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80560" y="308673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80560" y="336232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72940" y="365696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395855"/>
            <a:ext cx="6355080" cy="20662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47155" y="290830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创举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94630" y="319024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创造</a:t>
            </a:r>
            <a:endParaRPr 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9930" y="385000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精美</a:t>
            </a:r>
            <a:endParaRPr 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34200" y="413512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精心</a:t>
            </a:r>
            <a:endParaRPr 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8460" y="2425065"/>
            <a:ext cx="6355080" cy="200723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451860" y="2962910"/>
            <a:ext cx="528129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这条河上有一座世界闻名的石拱桥。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78835" y="3949065"/>
            <a:ext cx="5354320" cy="6807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我的弟弟既聪明又淘气，是我们家的开心果。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2534920"/>
            <a:ext cx="6254750" cy="178752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86960" y="381889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坚固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67120" y="381889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美观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00315" y="3818890"/>
            <a:ext cx="245046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历史文化遗产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2" grpId="0"/>
      <p:bldP spid="2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1140460"/>
            <a:ext cx="6254750" cy="45764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32375" y="3391535"/>
            <a:ext cx="245046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承上启下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54115" y="3714750"/>
            <a:ext cx="245046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美观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21275" y="4820285"/>
            <a:ext cx="245046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回首遥望的两条飞龙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99455" y="5298440"/>
            <a:ext cx="245046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双龙戏珠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91840" y="1962785"/>
            <a:ext cx="274256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————————————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8625" y="1984375"/>
            <a:ext cx="6254750" cy="2889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985895" y="239585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赵州桥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51270" y="239585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李春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985895" y="2690495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隋朝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01410" y="2690495"/>
            <a:ext cx="131699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1400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多年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5585" y="2974340"/>
            <a:ext cx="101727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河北省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257040" y="3330575"/>
            <a:ext cx="7181850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赵县的液河上有一个拱形的大桥洞；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02785" y="3904615"/>
            <a:ext cx="4835525" cy="3422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减轻流水对桥身的冲击力；减轻桥的重量；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节省石料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81350" y="3634740"/>
            <a:ext cx="711327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在大桥洞顶上的左右两边各有两个拱形的小桥洞；桥面两侧的石栏雕刻着精美的图案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235</Words>
  <Application>WPS 演示</Application>
  <PresentationFormat>宽屏</PresentationFormat>
  <Paragraphs>78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2025-02-07T06:58:11Z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