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72" r:id="rId4"/>
    <p:sldId id="273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4-3_00"/>
          <p:cNvPicPr>
            <a:picLocks noChangeAspect="1"/>
          </p:cNvPicPr>
          <p:nvPr/>
        </p:nvPicPr>
        <p:blipFill>
          <a:blip r:embed="rId1"/>
          <a:srcRect r="3092"/>
          <a:stretch>
            <a:fillRect/>
          </a:stretch>
        </p:blipFill>
        <p:spPr>
          <a:xfrm>
            <a:off x="1478915" y="796925"/>
            <a:ext cx="9788525" cy="592645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V="1">
            <a:off x="5304790" y="1691640"/>
            <a:ext cx="5878195" cy="247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668145" y="2102485"/>
            <a:ext cx="4981575" cy="495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3_01"/>
          <p:cNvPicPr>
            <a:picLocks noChangeAspect="1"/>
          </p:cNvPicPr>
          <p:nvPr/>
        </p:nvPicPr>
        <p:blipFill>
          <a:blip r:embed="rId1"/>
          <a:srcRect l="-5" r="3883"/>
          <a:stretch>
            <a:fillRect/>
          </a:stretch>
        </p:blipFill>
        <p:spPr>
          <a:xfrm>
            <a:off x="1096010" y="807720"/>
            <a:ext cx="10323830" cy="52425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30245" y="4422140"/>
            <a:ext cx="7980680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人们依靠打猎填饱肚子，遇到恶劣天气，找不到野兽，就只能饿肚子。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0245" y="4959350"/>
            <a:ext cx="7771765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炎帝捡到丹雀叼的谷穗，并将谷穗保留下来，带领大家种植。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3_02"/>
          <p:cNvPicPr>
            <a:picLocks noChangeAspect="1"/>
          </p:cNvPicPr>
          <p:nvPr/>
        </p:nvPicPr>
        <p:blipFill>
          <a:blip r:embed="rId1"/>
          <a:srcRect l="1108" r="3293"/>
          <a:stretch>
            <a:fillRect/>
          </a:stretch>
        </p:blipFill>
        <p:spPr>
          <a:xfrm>
            <a:off x="332105" y="1243965"/>
            <a:ext cx="11677650" cy="46062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657840" y="1682750"/>
            <a:ext cx="545465" cy="4781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81970" y="2160905"/>
            <a:ext cx="521335" cy="45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82605" y="2701925"/>
            <a:ext cx="520700" cy="4292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0925" y="3999865"/>
            <a:ext cx="10959465" cy="769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这句话表现了炎帝外表的奇特和神秘，尤其是他的肚子完全透明，能够清楚地看见每一个器官，这种描述充满了神奇的想象力。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0290" y="5305425"/>
            <a:ext cx="10786745" cy="10102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炎帝从丹雀叼来的谷穗中受到启发，开创农耕时代，解决人们的温饱问题；他不畏艰险，亲自尝试各种植物，为解决草药问题作出了巨大贡献。所以他具有富有智慧、勇于创新、为民造福的形象。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</Words>
  <Application>WPS 演示</Application>
  <PresentationFormat>宽屏</PresentationFormat>
  <Paragraphs>16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168</cp:revision>
  <dcterms:created xsi:type="dcterms:W3CDTF">2019-06-19T02:08:00Z</dcterms:created>
  <dcterms:modified xsi:type="dcterms:W3CDTF">2024-08-27T02:16:49Z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BDF13704F6904169B5D9D0AF4B899DB1_13</vt:lpwstr>
  </property>
</Properties>
</file>