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288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1BDCBA-39F0-ED88-A7D0-6DF7845517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C7406E5-0463-BF06-E71D-CF39813324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BE74360-D634-C0FC-4887-0841D6DDD3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5257D-753C-4233-8027-0E3D053638ED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131F515-05F7-67F0-1817-4C65BB933C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A08F802-7DC8-677F-C2B4-DAD977C81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7B143-B084-4371-99EA-C894E3F675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536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DE9356E-FE2A-E53C-CED9-91BDABB701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3F4E2AF-7C2B-1211-B21A-1FECAE3A2A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34F2DEA-82C0-7BB8-A8A5-721EB8606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5257D-753C-4233-8027-0E3D053638ED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8494D6C-940A-DFE8-A642-39A42CF449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5DB0E61-2EF8-BFD2-1EBB-D29244AFF2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7B143-B084-4371-99EA-C894E3F675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4211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B24B267-F504-FC5C-B7B4-4037021D3A2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26EB1ED-F202-C89C-DA18-154339D840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F75BCF8-7761-655F-7FD1-649F6D7A8C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5257D-753C-4233-8027-0E3D053638ED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FACFCA7-0AD3-60D8-09B1-D2BD73A29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1EADFB0-E2DC-AA4D-0202-4561F0727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7B143-B084-4371-99EA-C894E3F675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967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8FD965-0DDE-455F-4E5A-55709E3E15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BAC24A6-67A1-C714-74A8-8845FCD96A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3EA5E47-1572-0B2B-E0EC-F2B6729DD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5257D-753C-4233-8027-0E3D053638ED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FC495C0-46A4-54E6-41B3-D10E6C414D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24DCC8F-B03A-8B0A-324D-C75BB79CC3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7B143-B084-4371-99EA-C894E3F675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681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99CD16-63F8-0AFD-1891-312A0B7FB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A4872A7-B929-7409-F634-66F68B94C1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B4B8300-4B1F-F495-DBC6-5CAC79F0EA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5257D-753C-4233-8027-0E3D053638ED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5D0205E-3DD6-15B4-D366-26D43C5C1F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1863940-A9FD-7E78-5659-467FB9FE2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7B143-B084-4371-99EA-C894E3F675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574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24C7BFF-D3B4-314A-EA60-4357D3499C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483F558-2677-3F24-C1F5-56C17F6FB9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2DC42AE-A19C-309A-4C55-D5ED5EBA54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1C8DE75-E83C-0224-D57C-FF2FB51BF7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5257D-753C-4233-8027-0E3D053638ED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35DDD23-0BAD-C505-6B25-F15F2D0E4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7572215-1828-1740-E664-EFDD709EEB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7B143-B084-4371-99EA-C894E3F675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172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67BA9A8-1490-7CE4-9ABE-824BFDD2A4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2626C36-51B4-A441-5364-FA3827EEC0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553C1F9-3BF5-9601-ED88-C0C7B347F8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9230730-F823-3C9D-7532-665F2EF83E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B2CC452-3164-0B99-DBA6-6F51749B41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B16C4A0-46E3-A366-0BE4-DFB20BC346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5257D-753C-4233-8027-0E3D053638ED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5C4B0417-309E-8F4A-6873-6284B2D811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3FE19EA5-3601-1C9C-B959-3BEB775FB9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7B143-B084-4371-99EA-C894E3F675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410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547059-ED34-11D4-2A79-063EB99C3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F1A1447-300B-106C-72D6-1276632F26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5257D-753C-4233-8027-0E3D053638ED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F1C2838-0C08-7F7C-4534-A0C82B65C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15259AA-9B22-6F41-A0F1-AF5879BD3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7B143-B084-4371-99EA-C894E3F675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150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581BC8F-4F9D-8A85-6BC1-F3629F8507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5257D-753C-4233-8027-0E3D053638ED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3E69865-7D56-3B35-7EF4-4C4CE4749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C85415E-EC9D-629A-9873-9F3ADC59B2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7B143-B084-4371-99EA-C894E3F675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945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209367-38A9-8F38-CC43-AEADF24CF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28DE128-D106-F91C-55BF-4D1E38793F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A1B28D1-4ADD-6CB5-D42C-95CA780839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4B56394-E893-DEA0-727A-F985803CE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5257D-753C-4233-8027-0E3D053638ED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6E5849E-DF7E-DD34-2EE6-3294827EE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ADD71D1-1773-7007-CBE6-1568E89FF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7B143-B084-4371-99EA-C894E3F675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2429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B30E30-26FA-0AF0-CD14-8CFA9F5631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C7AEB961-6CF1-9746-19EA-32B0E854F09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7B66336-C9D4-F51A-9C7B-AF9C671CA4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2135C21-0FE6-8504-C493-2A8320985C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5257D-753C-4233-8027-0E3D053638ED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7000E13-1A31-0648-592F-C5342140F7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7AB9E0-DFC7-4145-E5E2-F8B1477F08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7B143-B084-4371-99EA-C894E3F675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857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93A3FB0-E8B7-74B8-B70F-CEB82C187E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A94CFA1-3854-6745-E0AB-3752F35529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D53B0E7-DAB2-F9EA-F6D9-E12347C6CD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45257D-753C-4233-8027-0E3D053638ED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C3FC55-362F-9F89-DA12-491F7517A7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36E1E32-DF43-035C-17D6-EE362B3052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7B143-B084-4371-99EA-C894E3F675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412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541349-5151-2CEA-7FB5-F68F8D91AC1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D129573-BE47-B597-D2DD-67182B3DDE1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31FD4BC-56F5-5135-CF7B-740956C4EF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4605" y="707802"/>
            <a:ext cx="7242790" cy="520597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D4E3346-DB04-BBF2-9572-D0A3C4E95E80}"/>
              </a:ext>
            </a:extLst>
          </p:cNvPr>
          <p:cNvSpPr txBox="1"/>
          <p:nvPr/>
        </p:nvSpPr>
        <p:spPr>
          <a:xfrm>
            <a:off x="7600950" y="2851150"/>
            <a:ext cx="971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1660C57-553F-40D8-9C62-F65F07541729}"/>
              </a:ext>
            </a:extLst>
          </p:cNvPr>
          <p:cNvSpPr txBox="1"/>
          <p:nvPr/>
        </p:nvSpPr>
        <p:spPr>
          <a:xfrm>
            <a:off x="6627173" y="3251260"/>
            <a:ext cx="971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9490298-8FCC-A451-2995-F5F6395C0E5E}"/>
              </a:ext>
            </a:extLst>
          </p:cNvPr>
          <p:cNvSpPr txBox="1"/>
          <p:nvPr/>
        </p:nvSpPr>
        <p:spPr>
          <a:xfrm>
            <a:off x="8121484" y="3251260"/>
            <a:ext cx="971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384F5FC-746B-7E01-E771-A3B8B67E77C9}"/>
              </a:ext>
            </a:extLst>
          </p:cNvPr>
          <p:cNvSpPr txBox="1"/>
          <p:nvPr/>
        </p:nvSpPr>
        <p:spPr>
          <a:xfrm>
            <a:off x="6203950" y="4091168"/>
            <a:ext cx="971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C70FEBE-4311-54BE-7C77-A6FB603FD638}"/>
              </a:ext>
            </a:extLst>
          </p:cNvPr>
          <p:cNvSpPr txBox="1"/>
          <p:nvPr/>
        </p:nvSpPr>
        <p:spPr>
          <a:xfrm>
            <a:off x="8197850" y="4103868"/>
            <a:ext cx="971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0725875-C6D7-EA87-A0C2-33D007BDB63B}"/>
              </a:ext>
            </a:extLst>
          </p:cNvPr>
          <p:cNvSpPr txBox="1"/>
          <p:nvPr/>
        </p:nvSpPr>
        <p:spPr>
          <a:xfrm>
            <a:off x="5295900" y="4638261"/>
            <a:ext cx="28382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3             7             10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B17D942-3E28-79DD-939A-C9B858197E82}"/>
              </a:ext>
            </a:extLst>
          </p:cNvPr>
          <p:cNvSpPr txBox="1"/>
          <p:nvPr/>
        </p:nvSpPr>
        <p:spPr>
          <a:xfrm>
            <a:off x="5898984" y="5461426"/>
            <a:ext cx="971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212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28D0696-0E0A-4431-8789-15CC82EDBA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3E4B61F1-0C8B-CD76-E4AA-DD96DECB7F0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9915" y="1164622"/>
            <a:ext cx="9126751" cy="4099528"/>
          </a:xfr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25418BF-2C5E-FC05-C764-6122024F1CE3}"/>
              </a:ext>
            </a:extLst>
          </p:cNvPr>
          <p:cNvSpPr txBox="1"/>
          <p:nvPr/>
        </p:nvSpPr>
        <p:spPr>
          <a:xfrm>
            <a:off x="1797050" y="2461757"/>
            <a:ext cx="2217915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旺季：</a:t>
            </a:r>
            <a:r>
              <a:rPr lang="en-US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8</a:t>
            </a:r>
            <a:r>
              <a:rPr lang="zh-CN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小时</a:t>
            </a:r>
            <a:r>
              <a:rPr lang="en-US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30</a:t>
            </a:r>
            <a:r>
              <a:rPr lang="zh-CN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分</a:t>
            </a:r>
            <a:endParaRPr lang="en-US" altLang="zh-CN" sz="2000" spc="95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r>
              <a:rPr lang="zh-CN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淡季：</a:t>
            </a:r>
            <a:r>
              <a:rPr lang="en-US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8</a:t>
            </a:r>
            <a:r>
              <a:rPr lang="zh-CN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小时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5162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01EE80B-0AC9-56B2-2E36-1C13F4195F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F0D6DA4A-84A5-4EAE-5FBF-572336D1D3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916" y="1040606"/>
            <a:ext cx="9553154" cy="2820631"/>
          </a:xfr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577023A-C5D9-BAAA-181D-02E7EA3212CF}"/>
              </a:ext>
            </a:extLst>
          </p:cNvPr>
          <p:cNvSpPr txBox="1"/>
          <p:nvPr/>
        </p:nvSpPr>
        <p:spPr>
          <a:xfrm>
            <a:off x="3505200" y="2857500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4202B2-6F74-0F9F-AD1A-1F7FC92C6B93}"/>
              </a:ext>
            </a:extLst>
          </p:cNvPr>
          <p:cNvSpPr txBox="1"/>
          <p:nvPr/>
        </p:nvSpPr>
        <p:spPr>
          <a:xfrm>
            <a:off x="7092950" y="3352800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45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70513F1-59E4-8775-E0FB-BD91E4213B71}"/>
              </a:ext>
            </a:extLst>
          </p:cNvPr>
          <p:cNvSpPr txBox="1"/>
          <p:nvPr/>
        </p:nvSpPr>
        <p:spPr>
          <a:xfrm>
            <a:off x="2168111" y="3965614"/>
            <a:ext cx="7191789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解析：</a:t>
            </a:r>
            <a:r>
              <a:rPr lang="en-US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(1)</a:t>
            </a:r>
            <a:r>
              <a:rPr lang="zh-CN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早上</a:t>
            </a:r>
            <a:r>
              <a:rPr lang="en-US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6:30</a:t>
            </a:r>
            <a:r>
              <a:rPr lang="zh-CN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到晚上</a:t>
            </a:r>
            <a:r>
              <a:rPr lang="en-US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6:30</a:t>
            </a:r>
            <a:r>
              <a:rPr lang="zh-CN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经过了</a:t>
            </a:r>
            <a:r>
              <a:rPr lang="en-US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12</a:t>
            </a:r>
            <a:r>
              <a:rPr lang="zh-CN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小</a:t>
            </a:r>
            <a:r>
              <a:rPr lang="zh-CN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时，每隔</a:t>
            </a:r>
            <a:r>
              <a:rPr lang="en-US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小时发出一班，加上最早的一</a:t>
            </a:r>
            <a:r>
              <a:rPr lang="zh-CN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1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班，</a:t>
            </a:r>
            <a:r>
              <a:rPr lang="zh-CN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1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一</a:t>
            </a:r>
            <a:r>
              <a:rPr lang="zh-CN" altLang="zh-CN" sz="2000" spc="-2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1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共开出</a:t>
            </a:r>
            <a:r>
              <a:rPr lang="en-US" altLang="zh-CN" sz="2000" spc="1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12÷2+1=7(</a:t>
            </a:r>
            <a:r>
              <a:rPr lang="zh-CN" altLang="zh-CN" sz="2000" spc="1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个</a:t>
            </a:r>
            <a:r>
              <a:rPr lang="en-US" altLang="zh-CN" sz="2000" spc="1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zh-CN" altLang="zh-CN" sz="2000" spc="1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班次。</a:t>
            </a:r>
            <a:endParaRPr lang="en-US" altLang="zh-CN" sz="2000" spc="155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(2)</a:t>
            </a:r>
            <a:r>
              <a:rPr lang="zh-CN" altLang="zh-CN" sz="2000" spc="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开出的班次分别是</a:t>
            </a:r>
            <a:r>
              <a:rPr lang="en-US" altLang="zh-CN" sz="2000" spc="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6:30</a:t>
            </a:r>
            <a:r>
              <a:rPr lang="zh-CN" altLang="zh-CN" sz="2000" spc="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000" spc="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8:30</a:t>
            </a:r>
            <a:r>
              <a:rPr lang="zh-CN" altLang="zh-CN" sz="2000" spc="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000" spc="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10:3</a:t>
            </a:r>
            <a:r>
              <a:rPr lang="en-US" altLang="zh-CN" sz="2000" spc="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0</a:t>
            </a:r>
            <a:r>
              <a:rPr lang="zh-CN" altLang="zh-CN" sz="2000" spc="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12:30……,</a:t>
            </a:r>
            <a:r>
              <a:rPr lang="zh-CN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中午</a:t>
            </a:r>
            <a:r>
              <a:rPr lang="en-US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11:45</a:t>
            </a:r>
            <a:r>
              <a:rPr lang="zh-CN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赶到车站，最近的</a:t>
            </a:r>
            <a:r>
              <a:rPr lang="zh-CN" altLang="zh-CN" sz="2000" spc="1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一个班次是</a:t>
            </a:r>
            <a:r>
              <a:rPr lang="en-US" altLang="zh-CN" sz="2000" spc="1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12:30</a:t>
            </a:r>
            <a:r>
              <a:rPr lang="zh-CN" altLang="en-US" sz="2000" spc="1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000" spc="1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需要等</a:t>
            </a:r>
            <a:r>
              <a:rPr lang="en-US" altLang="zh-CN" sz="2000" spc="1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12</a:t>
            </a:r>
            <a:r>
              <a:rPr lang="zh-CN" altLang="zh-CN" sz="2000" spc="1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时</a:t>
            </a:r>
            <a:r>
              <a:rPr lang="en-US" altLang="zh-CN" sz="2000" spc="1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30</a:t>
            </a:r>
            <a:r>
              <a:rPr lang="zh-CN" altLang="zh-CN" sz="2000" spc="1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分</a:t>
            </a:r>
            <a:r>
              <a:rPr lang="zh-CN" altLang="zh-CN" sz="2000" spc="-2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1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一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11</a:t>
            </a:r>
            <a:r>
              <a:rPr lang="zh-CN" altLang="zh-CN" sz="2000" spc="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时</a:t>
            </a:r>
            <a:r>
              <a:rPr lang="en-US" altLang="zh-CN" sz="2000" spc="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45</a:t>
            </a:r>
            <a:r>
              <a:rPr lang="zh-CN" altLang="zh-CN" sz="2000" spc="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分</a:t>
            </a:r>
            <a:r>
              <a:rPr lang="en-US" altLang="zh-CN" sz="2000" spc="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=45(</a:t>
            </a:r>
            <a:r>
              <a:rPr lang="zh-CN" altLang="zh-CN" sz="2000" spc="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分</a:t>
            </a:r>
            <a:r>
              <a:rPr lang="en-US" altLang="zh-CN" sz="2000" spc="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zh-CN" altLang="zh-CN" sz="2000" spc="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3083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112</Words>
  <Application>Microsoft Office PowerPoint</Application>
  <PresentationFormat>宽屏</PresentationFormat>
  <Paragraphs>13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等线</vt:lpstr>
      <vt:lpstr>等线 Light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颖 温</dc:creator>
  <cp:lastModifiedBy>颖 温</cp:lastModifiedBy>
  <cp:revision>3</cp:revision>
  <dcterms:created xsi:type="dcterms:W3CDTF">2025-02-03T07:18:56Z</dcterms:created>
  <dcterms:modified xsi:type="dcterms:W3CDTF">2025-02-03T07:29:21Z</dcterms:modified>
</cp:coreProperties>
</file>