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8465" y="700405"/>
            <a:ext cx="8756650" cy="5920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9120" y="5132705"/>
            <a:ext cx="1334135" cy="350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4075" y="6224270"/>
            <a:ext cx="1281430" cy="396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3255" y="44135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8510" y="2974340"/>
            <a:ext cx="13423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26105" y="2974340"/>
            <a:ext cx="134620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4370" y="4413885"/>
            <a:ext cx="4692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8240" y="5483860"/>
            <a:ext cx="133794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0" grpId="0"/>
      <p:bldP spid="10" grpId="1"/>
      <p:bldP spid="7" grpId="0"/>
      <p:bldP spid="7" grpId="1"/>
      <p:bldP spid="5" grpId="0"/>
      <p:bldP spid="5" grpId="1"/>
      <p:bldP spid="11" grpId="0"/>
      <p:bldP spid="11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1162050"/>
            <a:ext cx="10172065" cy="3456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8280" y="3760470"/>
            <a:ext cx="132397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37090" y="1556385"/>
            <a:ext cx="125476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185" y="1095375"/>
            <a:ext cx="9549765" cy="42532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70405" y="3134360"/>
                <a:ext cx="3830955" cy="114935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40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=18000(cm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18000cm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=18L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405" y="3134360"/>
                <a:ext cx="3830955" cy="11493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21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2025-02-12T09:58:54Z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