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827FB-100C-8BAF-57E5-DF46EF451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BFB846-3C1B-7886-AB5B-C8139D470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ADF456-7ADD-146C-67DD-432848445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3C47C6-0BB4-9A3D-0B8B-1D58D8F6C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8E3464-8702-77AB-CD86-F31B63610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196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7CD7D2-A02C-A21A-26E4-CB6D3FE2D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DE33296-B38C-B537-A394-2BB49C0ADE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1E0F3D-7135-971C-C4E5-08851C02A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17FE79-2048-B456-6F44-F3AF78C6E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516DC9-D7A8-3578-51ED-CABC505CF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382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DC06B60-0241-27E0-1D41-6609FA9B61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DF00A5-246D-711C-CB92-7FF2F078BB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5E07B7-195C-9264-882E-F1EA11854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DDB349-204D-B17B-7FB8-665578058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0A918E-40CC-AC57-7D84-0EB58C90A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20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D43CFB-D04E-C11D-98E4-611972C4E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00619B-5AED-70D7-048D-C85957A6FE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705A7D-1A18-A618-EEA7-F44AB3180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65899F-D9D9-A965-7B0F-6C53B6557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DD2872-FB96-EAA3-90D9-E5875CF64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790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DD21B2-5D62-6C6A-9A97-78AC7C7FF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29A785-3EA6-BDB6-567E-8A719D8A5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7100E7-914A-B70F-72A2-6D60BC93F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FAF0B9-7E9D-6469-0C22-3AACC5E9F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B0FCCF-9034-C349-6E48-416D8C98B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611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150573-1F7B-6915-1585-C69499BE9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0974EE-99BF-6C1C-B32D-0C251E46C9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606BA18-5004-CD85-1F08-DE08566F59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2E67B7-D11C-3C9F-E5BE-CC770FB4E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5D664C-F61B-C69E-D1DF-A554E1E7B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558CFC-86A3-CCE6-69F2-67A3E638D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653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B5A281-3E30-934C-135F-3BBFC3199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135CEA-A624-3B02-B7BB-9677CC9669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ED646DA-5FE0-8984-BD40-15236186BE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DF5F0FB-F054-3EE0-F8CC-688C3ADBEF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290FFC0-2ED3-83EB-4EB5-BDC7A586D6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B6E35D4-D917-F619-660A-7A058C780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F8114A2-6956-CA3F-1AB6-F88DAFE90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DC82019-CD36-EE06-EAE1-896FEA63C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776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48564C-BE0D-165A-FA71-F83C478B6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0E4C149-60EC-F3DE-DF3D-2760BDC2F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DA8D2A0-391B-F4BE-74A6-0380BC12F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1D5F9C6-9468-A4CF-F07C-1A55C5B71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774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D256FEA-F561-0733-B653-0426EA585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1539BAE-563C-615F-E9F0-C8C55C434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B4B036-7714-BE86-E08B-08AB989AF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075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18DC6A-2836-BF45-BE8D-091B620ED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4BFD6E-D19C-0E79-4BA6-C17D29A79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511F12D-E1FA-CD73-5891-F89672C3E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A543771-7B6B-85D7-816D-1FB52DEB6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E4A642C-0DE0-ED2B-5AA2-6B447D45A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5210EC8-5D52-04C8-9205-C963280D3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93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E530DA-30FF-FDB8-90CA-EED29F989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8EFE8F1-33E4-8057-0A92-640C1C07FB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2DACCC-8098-0EDE-8F4D-28DC8B7D1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987C942-6115-C1B9-838E-AD2773B6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0CCCB4F-06FA-03D0-CF6F-5B55BBCBD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61244A-05B9-2460-90F6-B10968B75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834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E7745CE-2450-5550-3D87-4660D38E8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A07B32-F5C5-C87D-9E87-C26E7DB7C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F371D2-9F37-FC70-90D8-EA5B222ECB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B24E0-0940-4BC2-A08C-879A32EA5BF0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F1A6AD6-29D7-998B-832A-D81331F8D3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84988F-6516-532E-D33E-8CCABAB5E9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7A423-31DF-4AC8-9A91-D44B970CE4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084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7D7D0C-EBF4-60DD-D425-7639A73F8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72599E0-1553-0C6E-5F97-015603539C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146" y="904256"/>
            <a:ext cx="7736642" cy="504948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AB829D3-D288-896B-F0E9-1DE494C72CA3}"/>
              </a:ext>
            </a:extLst>
          </p:cNvPr>
          <p:cNvSpPr txBox="1"/>
          <p:nvPr/>
        </p:nvSpPr>
        <p:spPr>
          <a:xfrm>
            <a:off x="3282950" y="26352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4E6E46-D261-1A8F-63A4-46C735ADB27A}"/>
              </a:ext>
            </a:extLst>
          </p:cNvPr>
          <p:cNvSpPr txBox="1"/>
          <p:nvPr/>
        </p:nvSpPr>
        <p:spPr>
          <a:xfrm>
            <a:off x="4416879" y="262890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B6428C-CED0-1A8B-16A5-2DDB49284061}"/>
              </a:ext>
            </a:extLst>
          </p:cNvPr>
          <p:cNvSpPr txBox="1"/>
          <p:nvPr/>
        </p:nvSpPr>
        <p:spPr>
          <a:xfrm>
            <a:off x="6070600" y="310546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A87FB6-582C-8C8E-7845-41334E530EC7}"/>
              </a:ext>
            </a:extLst>
          </p:cNvPr>
          <p:cNvSpPr txBox="1"/>
          <p:nvPr/>
        </p:nvSpPr>
        <p:spPr>
          <a:xfrm>
            <a:off x="6515100" y="309911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A8486A2-E4D8-4DF8-0098-0CE664459987}"/>
              </a:ext>
            </a:extLst>
          </p:cNvPr>
          <p:cNvSpPr txBox="1"/>
          <p:nvPr/>
        </p:nvSpPr>
        <p:spPr>
          <a:xfrm>
            <a:off x="5642014" y="38036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E5A533-56DC-55D8-1439-48D5F4F03DF4}"/>
              </a:ext>
            </a:extLst>
          </p:cNvPr>
          <p:cNvSpPr txBox="1"/>
          <p:nvPr/>
        </p:nvSpPr>
        <p:spPr>
          <a:xfrm>
            <a:off x="6080629" y="38036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9C8D802-5521-9E73-77DF-02A948A357AB}"/>
              </a:ext>
            </a:extLst>
          </p:cNvPr>
          <p:cNvSpPr txBox="1"/>
          <p:nvPr/>
        </p:nvSpPr>
        <p:spPr>
          <a:xfrm>
            <a:off x="6070600" y="428908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328270-18C8-D1CA-8822-8B5278FBFE11}"/>
              </a:ext>
            </a:extLst>
          </p:cNvPr>
          <p:cNvSpPr txBox="1"/>
          <p:nvPr/>
        </p:nvSpPr>
        <p:spPr>
          <a:xfrm>
            <a:off x="6515100" y="428908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A71607-AE46-5CBD-B06D-C964FF675DB5}"/>
              </a:ext>
            </a:extLst>
          </p:cNvPr>
          <p:cNvSpPr txBox="1"/>
          <p:nvPr/>
        </p:nvSpPr>
        <p:spPr>
          <a:xfrm>
            <a:off x="6070600" y="467864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BD8A01-8069-5F1E-CE9E-72E046671FA3}"/>
              </a:ext>
            </a:extLst>
          </p:cNvPr>
          <p:cNvSpPr txBox="1"/>
          <p:nvPr/>
        </p:nvSpPr>
        <p:spPr>
          <a:xfrm>
            <a:off x="6515100" y="467481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F2142C5-6A47-6AE0-76CD-B8F7BDBAC9AF}"/>
              </a:ext>
            </a:extLst>
          </p:cNvPr>
          <p:cNvSpPr txBox="1"/>
          <p:nvPr/>
        </p:nvSpPr>
        <p:spPr>
          <a:xfrm>
            <a:off x="4527882" y="420376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56493EB-0E83-6BD5-4F8B-800500170CAD}"/>
              </a:ext>
            </a:extLst>
          </p:cNvPr>
          <p:cNvSpPr txBox="1"/>
          <p:nvPr/>
        </p:nvSpPr>
        <p:spPr>
          <a:xfrm>
            <a:off x="3711156" y="4481112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B86BB8C-AC36-2A14-F5DC-22012F88EBC9}"/>
              </a:ext>
            </a:extLst>
          </p:cNvPr>
          <p:cNvSpPr txBox="1"/>
          <p:nvPr/>
        </p:nvSpPr>
        <p:spPr>
          <a:xfrm>
            <a:off x="4341059" y="4500162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十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433599C-7251-F393-BA93-650A38E3FD01}"/>
              </a:ext>
            </a:extLst>
          </p:cNvPr>
          <p:cNvSpPr txBox="1"/>
          <p:nvPr/>
        </p:nvSpPr>
        <p:spPr>
          <a:xfrm>
            <a:off x="3933406" y="507492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85EC32C-8F07-4F82-8A57-8FC0662C477D}"/>
              </a:ext>
            </a:extLst>
          </p:cNvPr>
          <p:cNvSpPr txBox="1"/>
          <p:nvPr/>
        </p:nvSpPr>
        <p:spPr>
          <a:xfrm>
            <a:off x="4337085" y="5367427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5FAA026-0600-E7A6-8D8B-8119B0192840}"/>
              </a:ext>
            </a:extLst>
          </p:cNvPr>
          <p:cNvSpPr txBox="1"/>
          <p:nvPr/>
        </p:nvSpPr>
        <p:spPr>
          <a:xfrm>
            <a:off x="8655050" y="349922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3470E96-A207-338D-AAEA-8A7D6229B40F}"/>
              </a:ext>
            </a:extLst>
          </p:cNvPr>
          <p:cNvSpPr txBox="1"/>
          <p:nvPr/>
        </p:nvSpPr>
        <p:spPr>
          <a:xfrm>
            <a:off x="9070936" y="350557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7E17A26-3B57-B8AD-12FB-05939F96B317}"/>
              </a:ext>
            </a:extLst>
          </p:cNvPr>
          <p:cNvSpPr txBox="1"/>
          <p:nvPr/>
        </p:nvSpPr>
        <p:spPr>
          <a:xfrm>
            <a:off x="8302437" y="428105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7508FDC-9EB3-34A6-606A-99F6A34CD071}"/>
              </a:ext>
            </a:extLst>
          </p:cNvPr>
          <p:cNvSpPr txBox="1"/>
          <p:nvPr/>
        </p:nvSpPr>
        <p:spPr>
          <a:xfrm>
            <a:off x="8668336" y="427470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D70EC62-4856-6C20-42FD-305388052093}"/>
              </a:ext>
            </a:extLst>
          </p:cNvPr>
          <p:cNvSpPr txBox="1"/>
          <p:nvPr/>
        </p:nvSpPr>
        <p:spPr>
          <a:xfrm>
            <a:off x="9034623" y="429555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384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D8BFAB-F296-9F3C-1C2C-A3F97A635E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972EF58-9323-5216-9719-950E3A03FF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5288900-75D5-57A0-BCE4-CDC009B47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52" y="1550352"/>
            <a:ext cx="9717296" cy="23875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B5AEB21-4DB1-7FB9-1F24-72E8B40F3DC1}"/>
              </a:ext>
            </a:extLst>
          </p:cNvPr>
          <p:cNvSpPr txBox="1"/>
          <p:nvPr/>
        </p:nvSpPr>
        <p:spPr>
          <a:xfrm>
            <a:off x="2782322" y="2050384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73┈┈1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3CE147-CBDA-9B9D-6BBC-EF71D69C0279}"/>
              </a:ext>
            </a:extLst>
          </p:cNvPr>
          <p:cNvSpPr txBox="1"/>
          <p:nvPr/>
        </p:nvSpPr>
        <p:spPr>
          <a:xfrm>
            <a:off x="5759450" y="2024984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225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38174A8-CBB1-C318-8546-CAD19E4B2308}"/>
              </a:ext>
            </a:extLst>
          </p:cNvPr>
          <p:cNvSpPr txBox="1"/>
          <p:nvPr/>
        </p:nvSpPr>
        <p:spPr>
          <a:xfrm>
            <a:off x="8959850" y="20503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124┈┈2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FBA9FB-E358-1655-0EC7-810C01FE21B8}"/>
              </a:ext>
            </a:extLst>
          </p:cNvPr>
          <p:cNvSpPr txBox="1"/>
          <p:nvPr/>
        </p:nvSpPr>
        <p:spPr>
          <a:xfrm flipH="1">
            <a:off x="5327604" y="1543774"/>
            <a:ext cx="2730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000" spc="5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竖式和验</a:t>
            </a:r>
            <a:r>
              <a:rPr lang="en-US" altLang="zh-CN" sz="2000" spc="5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算略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887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4C41C4-448D-5235-4FB9-7DDFF95EF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45C04F4-C393-D27F-52FA-52BAA27F1D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5" y="1433509"/>
            <a:ext cx="10116865" cy="2862262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8CEDD69-1528-EBA4-8817-D14FD3180D49}"/>
              </a:ext>
            </a:extLst>
          </p:cNvPr>
          <p:cNvSpPr txBox="1"/>
          <p:nvPr/>
        </p:nvSpPr>
        <p:spPr>
          <a:xfrm>
            <a:off x="1282700" y="2663014"/>
            <a:ext cx="7569200" cy="4032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" marR="202565" indent="139700" eaLnBrk="0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235÷4=58(盏)</a:t>
            </a:r>
            <a:r>
              <a:rPr lang="en-US" altLang="zh-CN" sz="2000" spc="-2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……3(节)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198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D9C43E-E926-8AA3-C9F2-477E2C4B6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97FCD5E-513E-AC96-C95A-9898A98A6B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095" y="1332738"/>
            <a:ext cx="9600879" cy="25788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06224EB-B441-4CA9-38B3-DA46F7FCB8D9}"/>
              </a:ext>
            </a:extLst>
          </p:cNvPr>
          <p:cNvSpPr txBox="1"/>
          <p:nvPr/>
        </p:nvSpPr>
        <p:spPr>
          <a:xfrm>
            <a:off x="2983750" y="322894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FBB18F-8E12-2A1B-D1AE-4CD79CC884F9}"/>
              </a:ext>
            </a:extLst>
          </p:cNvPr>
          <p:cNvSpPr txBox="1"/>
          <p:nvPr/>
        </p:nvSpPr>
        <p:spPr>
          <a:xfrm>
            <a:off x="3486150" y="322894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C3D82C-6033-7DE5-82C0-FE9074ABE24A}"/>
              </a:ext>
            </a:extLst>
          </p:cNvPr>
          <p:cNvSpPr txBox="1"/>
          <p:nvPr/>
        </p:nvSpPr>
        <p:spPr>
          <a:xfrm>
            <a:off x="4027066" y="323686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3130312-29F7-B3E6-FBE4-CB1FCC2D530A}"/>
              </a:ext>
            </a:extLst>
          </p:cNvPr>
          <p:cNvSpPr txBox="1"/>
          <p:nvPr/>
        </p:nvSpPr>
        <p:spPr>
          <a:xfrm>
            <a:off x="2475000" y="322259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2F16E4-CD5A-4B6D-3129-4DD7B6ED4BFF}"/>
              </a:ext>
            </a:extLst>
          </p:cNvPr>
          <p:cNvSpPr txBox="1"/>
          <p:nvPr/>
        </p:nvSpPr>
        <p:spPr>
          <a:xfrm>
            <a:off x="7695577" y="322259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593672-C646-8926-C5EB-C941B148A14F}"/>
              </a:ext>
            </a:extLst>
          </p:cNvPr>
          <p:cNvSpPr txBox="1"/>
          <p:nvPr/>
        </p:nvSpPr>
        <p:spPr>
          <a:xfrm>
            <a:off x="8185117" y="322259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83990C0-4827-9707-3E65-E42674D3157D}"/>
              </a:ext>
            </a:extLst>
          </p:cNvPr>
          <p:cNvSpPr txBox="1"/>
          <p:nvPr/>
        </p:nvSpPr>
        <p:spPr>
          <a:xfrm>
            <a:off x="8697983" y="322259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F9F642-5927-23B6-6AB7-36C57407F6D4}"/>
              </a:ext>
            </a:extLst>
          </p:cNvPr>
          <p:cNvSpPr txBox="1"/>
          <p:nvPr/>
        </p:nvSpPr>
        <p:spPr>
          <a:xfrm>
            <a:off x="9213333" y="322894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C0F79DA-2F39-8F4E-3DB2-58FF07B82241}"/>
              </a:ext>
            </a:extLst>
          </p:cNvPr>
          <p:cNvSpPr txBox="1"/>
          <p:nvPr/>
        </p:nvSpPr>
        <p:spPr>
          <a:xfrm>
            <a:off x="2395811" y="3911600"/>
            <a:ext cx="938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256÷8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2CE984A-79A6-8B4C-66F8-EC91C51C3208}"/>
              </a:ext>
            </a:extLst>
          </p:cNvPr>
          <p:cNvSpPr txBox="1"/>
          <p:nvPr/>
        </p:nvSpPr>
        <p:spPr>
          <a:xfrm>
            <a:off x="7567302" y="3855993"/>
            <a:ext cx="938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865÷2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39DCA19-53BD-27B6-5477-60A0BC2BCC82}"/>
              </a:ext>
            </a:extLst>
          </p:cNvPr>
          <p:cNvSpPr txBox="1"/>
          <p:nvPr/>
        </p:nvSpPr>
        <p:spPr>
          <a:xfrm>
            <a:off x="2162415" y="4489391"/>
            <a:ext cx="6600586" cy="714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7980" indent="-323215" eaLnBrk="0">
              <a:lnSpc>
                <a:spcPct val="105000"/>
              </a:lnSpc>
              <a:spcBef>
                <a:spcPts val="385"/>
              </a:spcBef>
              <a:spcAft>
                <a:spcPts val="0"/>
              </a:spcAft>
            </a:pPr>
            <a:r>
              <a:rPr lang="zh-CN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解析：若商最小，则被除数最小，除数最大；若商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最大，则被除数最大，除数最小。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509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73</Words>
  <Application>Microsoft Office PowerPoint</Application>
  <PresentationFormat>宽屏</PresentationFormat>
  <Paragraphs>36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5</cp:revision>
  <dcterms:created xsi:type="dcterms:W3CDTF">2025-02-02T06:08:32Z</dcterms:created>
  <dcterms:modified xsi:type="dcterms:W3CDTF">2025-02-02T06:36:14Z</dcterms:modified>
</cp:coreProperties>
</file>