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7" r:id="rId3"/>
    <p:sldId id="289" r:id="rId4"/>
    <p:sldId id="290" r:id="rId5"/>
    <p:sldId id="288" r:id="rId6"/>
    <p:sldId id="292" r:id="rId7"/>
    <p:sldId id="293" r:id="rId8"/>
    <p:sldId id="294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1125" y="868045"/>
            <a:ext cx="9342755" cy="49142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459345" y="3079750"/>
            <a:ext cx="6591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8410" y="3517265"/>
            <a:ext cx="63690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22485" y="3956685"/>
            <a:ext cx="659130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710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15515" y="5294630"/>
            <a:ext cx="704215" cy="3873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1280" y="1313815"/>
            <a:ext cx="9681845" cy="41300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860790" y="1742440"/>
            <a:ext cx="65214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87395" y="3124200"/>
            <a:ext cx="666115" cy="3784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51505" y="4523105"/>
            <a:ext cx="6591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3815" y="1313815"/>
            <a:ext cx="9411335" cy="22479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08350" y="2522220"/>
            <a:ext cx="3737610" cy="10394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95%=85.5(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万元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855000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1.5%=12825(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313815"/>
            <a:ext cx="9939020" cy="27578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25420" y="2915920"/>
            <a:ext cx="4909185" cy="1026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16500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(1+6%-95%)=150000(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315" y="1313815"/>
            <a:ext cx="9260840" cy="2698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16150" y="2585085"/>
            <a:ext cx="4860925" cy="9036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25%)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(1-15%)=1.0625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(1.0625-1)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100%=6.25%   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涨了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6.25%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4170" y="1216660"/>
            <a:ext cx="9015730" cy="45453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38070" y="3652520"/>
            <a:ext cx="5532120" cy="18014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店：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80%=1280(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店：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(10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2)=6(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组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……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把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        10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20=1360(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店：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20=1600(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 1600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200=8(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组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1600-30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8=1360(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去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店购买最合算。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6735" y="815975"/>
            <a:ext cx="8072755" cy="54273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43860" y="5436870"/>
            <a:ext cx="5078095" cy="1026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理由：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210-50=160(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80%=168(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160&lt;168  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更划算。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43860" y="4337050"/>
            <a:ext cx="315214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(1-80%)=250(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43860" y="3237230"/>
            <a:ext cx="254762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(100-75)=50(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75045" y="5009515"/>
            <a:ext cx="1305560" cy="391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①</a:t>
            </a:r>
            <a:endParaRPr lang="en-US" altLang="zh-CN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8" grpId="0"/>
      <p:bldP spid="8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343</Words>
  <Application>WPS 演示</Application>
  <PresentationFormat>宽屏</PresentationFormat>
  <Paragraphs>37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2025-02-06T16:20:53Z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