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3"/>
    <p:sldId id="281" r:id="rId4"/>
    <p:sldId id="282" r:id="rId5"/>
    <p:sldId id="283" r:id="rId6"/>
    <p:sldId id="284" r:id="rId7"/>
    <p:sldId id="286" r:id="rId8"/>
    <p:sldId id="287" r:id="rId9"/>
    <p:sldId id="288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6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6170" y="774700"/>
            <a:ext cx="7932420" cy="584581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161280" y="566674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63970" y="5666740"/>
            <a:ext cx="62293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13905" y="5666740"/>
            <a:ext cx="62293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57235" y="5666740"/>
            <a:ext cx="62293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63840" y="5996305"/>
            <a:ext cx="82550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不能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2465" y="1398270"/>
            <a:ext cx="10847070" cy="17551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203450" y="2038985"/>
            <a:ext cx="6953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66310" y="2038985"/>
            <a:ext cx="6953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29170" y="2038985"/>
            <a:ext cx="6953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90430" y="2038985"/>
            <a:ext cx="6953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3180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03450" y="2680335"/>
            <a:ext cx="6953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66310" y="2680335"/>
            <a:ext cx="6953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29170" y="2680335"/>
            <a:ext cx="6953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19640" y="2680335"/>
            <a:ext cx="6953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290" y="1712595"/>
            <a:ext cx="11361420" cy="19837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913255" y="233172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03850" y="233172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94445" y="233172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47240" y="308229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30850" y="308229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87460" y="308229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8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765" y="1203325"/>
            <a:ext cx="9815195" cy="22256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72335" y="2584450"/>
            <a:ext cx="6274435" cy="22288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229+8=237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（名）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把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看成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     40×6=240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（名）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237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&lt;240  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够坐。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解析：把43看成40,40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6=240(名)，237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&lt;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240,43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6的积大于240,所以租6辆这样的大客车够坐。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8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9205" y="960120"/>
            <a:ext cx="9199880" cy="1772920"/>
          </a:xfrm>
          <a:prstGeom prst="rect">
            <a:avLst/>
          </a:prstGeom>
        </p:spPr>
      </p:pic>
      <p:pic>
        <p:nvPicPr>
          <p:cNvPr id="4" name="图片 3" descr="6-8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1145" y="2733040"/>
            <a:ext cx="7248525" cy="13328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13685" y="3265805"/>
            <a:ext cx="7437755" cy="20250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68+71+70+65+72+72+69+67≈70×8=560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（千克）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解析：</a:t>
            </a:r>
            <a:r>
              <a:rPr lang="zh-CN" altLang="en-US" sz="2000">
                <a:solidFill>
                  <a:srgbClr val="FF0000"/>
                </a:solidFill>
                <a:ea typeface="黑体" panose="02010609060101010101" charset="-122"/>
                <a:cs typeface="Times New Roman" panose="02020603050405020304" charset="0"/>
              </a:rPr>
              <a:t>这8筐橙子的质量都接近70千克，可以把这8筐橙子的质量都看成70千克，那么这8筐橙子的质量大约是70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zh-CN" altLang="en-US" sz="2000">
                <a:solidFill>
                  <a:srgbClr val="FF0000"/>
                </a:solidFill>
                <a:ea typeface="黑体" panose="02010609060101010101" charset="-122"/>
                <a:cs typeface="Times New Roman" panose="02020603050405020304" charset="0"/>
              </a:rPr>
              <a:t>8=560(千克)。</a:t>
            </a:r>
            <a:endParaRPr lang="zh-CN" altLang="en-US" sz="2000">
              <a:solidFill>
                <a:srgbClr val="FF0000"/>
              </a:solidFill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2745" y="1026160"/>
            <a:ext cx="9230360" cy="48056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13685" y="3429000"/>
            <a:ext cx="2201545" cy="5314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36×4=144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67625" y="3429000"/>
            <a:ext cx="2549525" cy="7480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68×7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≈490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490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&lt;500   500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元够。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13685" y="5121910"/>
            <a:ext cx="2549525" cy="5302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300</a:t>
            </a:r>
            <a:r>
              <a:rPr 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×5=30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（元）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8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0275" y="1283335"/>
            <a:ext cx="9691370" cy="34937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52700" y="3846195"/>
            <a:ext cx="7312660" cy="14725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198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×3≈600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（元）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312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×3≈930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405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×3≈1200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最接近1000元的是930元，所以王叔叔最可能买的是B款运动服。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6-8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165" y="825500"/>
            <a:ext cx="10260965" cy="44532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99895" y="3570605"/>
            <a:ext cx="9030970" cy="22174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847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×3≈2550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（元）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253×3≈780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2550+780=3330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（元）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3330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&lt;3400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可行。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解析:去时坐飞机，需要买3张票,将847估作850,850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3=2550;回来时乘火车，要买3张票，将253估作260，260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3=780，2550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780=3330,3330&lt;3400,往大了估都不超过3400,所以这样可行。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578</Words>
  <Application>WPS 演示</Application>
  <PresentationFormat>宽屏</PresentationFormat>
  <Paragraphs>73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187</cp:revision>
  <dcterms:created xsi:type="dcterms:W3CDTF">2019-06-19T02:08:00Z</dcterms:created>
  <dcterms:modified xsi:type="dcterms:W3CDTF">2024-09-02T07:55:28Z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3F7DDB23F2734B03A7CF360E8DFF1B5D_13</vt:lpwstr>
  </property>
</Properties>
</file>