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0"/>
          <p:cNvPicPr>
            <a:picLocks noChangeAspect="1"/>
          </p:cNvPicPr>
          <p:nvPr/>
        </p:nvPicPr>
        <p:blipFill>
          <a:blip r:embed="rId1"/>
          <a:srcRect r="2492"/>
          <a:stretch>
            <a:fillRect/>
          </a:stretch>
        </p:blipFill>
        <p:spPr>
          <a:xfrm>
            <a:off x="608330" y="1076960"/>
            <a:ext cx="10968990" cy="3143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68515" y="2766695"/>
            <a:ext cx="491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2323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74875" y="3188970"/>
            <a:ext cx="859155" cy="4483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增添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8480" y="2244090"/>
            <a:ext cx="1181100" cy="3409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苔藓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200" y="2244725"/>
            <a:ext cx="1209675" cy="4305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03465" y="1750695"/>
            <a:ext cx="1265555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41335" y="2701925"/>
            <a:ext cx="113347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瀑布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1460" y="2701925"/>
            <a:ext cx="120713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甘蔗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1" grpId="0"/>
      <p:bldP spid="10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2"/>
          <p:cNvPicPr>
            <a:picLocks noChangeAspect="1"/>
          </p:cNvPicPr>
          <p:nvPr/>
        </p:nvPicPr>
        <p:blipFill>
          <a:blip r:embed="rId1"/>
          <a:srcRect r="2330"/>
          <a:stretch>
            <a:fillRect/>
          </a:stretch>
        </p:blipFill>
        <p:spPr>
          <a:xfrm>
            <a:off x="608330" y="1490345"/>
            <a:ext cx="10968990" cy="34010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81620" y="3900170"/>
            <a:ext cx="1228090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1280" y="2454910"/>
            <a:ext cx="1265555" cy="4464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76045"/>
            <a:ext cx="10968990" cy="3700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09060" y="2280285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700" y="2280285"/>
            <a:ext cx="4972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490345"/>
            <a:ext cx="10942955" cy="3239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88735" y="4097020"/>
            <a:ext cx="2078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尽量地用力地长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77373" y="31184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山河大地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67183" y="2139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长得飞快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5435" y="3004185"/>
            <a:ext cx="232092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夏天是万物迅速生长的季节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325" y="710565"/>
            <a:ext cx="7150100" cy="5595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66560" y="4223385"/>
            <a:ext cx="91630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草坪菜畦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1610" y="2520950"/>
            <a:ext cx="188912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发生在眼前的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6800" y="5018405"/>
            <a:ext cx="126555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生机勃勃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0750" y="2861310"/>
            <a:ext cx="949325" cy="318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白茫茫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0310" y="2852420"/>
            <a:ext cx="1051560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亮晶晶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578735" y="1306195"/>
            <a:ext cx="6705600" cy="304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254885" y="1651000"/>
            <a:ext cx="975995" cy="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526280" y="5355590"/>
            <a:ext cx="1263015" cy="3790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ABD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38483" y="3516630"/>
            <a:ext cx="126555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白石头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46120" y="3516630"/>
            <a:ext cx="112649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竹子、高粱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26100" y="4710430"/>
            <a:ext cx="2866390" cy="3079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夏天里生物长得飞快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60695" y="4117340"/>
            <a:ext cx="1137920" cy="501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长满苔藓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55795" y="4117340"/>
            <a:ext cx="925195" cy="363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鲜花</a:t>
            </a: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变</a:t>
            </a:r>
            <a:endParaRPr lang="zh-CN" altLang="en-US" sz="1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小果实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15" grpId="0"/>
      <p:bldP spid="20" grpId="0"/>
      <p:bldP spid="14" grpId="0"/>
      <p:bldP spid="18" grpId="0"/>
      <p:bldP spid="5" grpId="0"/>
      <p:bldP spid="16" grpId="0"/>
      <p:bldP spid="7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5160" y="735965"/>
            <a:ext cx="8581390" cy="5513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20645" y="4182745"/>
            <a:ext cx="2058670" cy="16300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淄博烧烤在烤制过程中加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入白砂糖，使得肉质焦黄酥脆，香气十足。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8590" y="4182745"/>
            <a:ext cx="1991360" cy="132207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“小串+小饼+小葱”的灵魂吃法使淄博烧烤的特色鲜明独特。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0965" y="4182745"/>
            <a:ext cx="2085975" cy="193802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选用当地优质的猪肉、牛肉、 羊肉等食材，搭配特制的调料，口感独特，美味可口。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70b5ad1c-dc03-4240-a057-6ab962cfb7cb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WPS 演示</Application>
  <PresentationFormat>宽屏</PresentationFormat>
  <Paragraphs>62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173</cp:revision>
  <dcterms:created xsi:type="dcterms:W3CDTF">2019-06-19T02:08:00Z</dcterms:created>
  <dcterms:modified xsi:type="dcterms:W3CDTF">2024-09-04T06:34:41Z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