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29847D-F746-08B5-7B6D-438FB7868F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4B58131-F5FA-3D86-0C78-45A9CD423A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518B8F-51CA-8758-DBA3-7E6E2A85A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3067DC-A44F-A2E6-D55F-D11BAC367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36C435-2E61-E2D6-54FC-E07DADC8B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552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0E8034-083F-E5AD-6386-5AB53BE25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50A243-DFBC-D56F-0CEB-9446460789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EDBDAA-30FC-7813-DA35-043C559AC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5EC65-78F2-06F9-A89A-B097DB5DD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ACC2FC-045B-F20B-D586-5104EBD5A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37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A8ADD74-254F-F8E1-7C37-A81DD0C95C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EBC66D7-EF04-CFB1-4629-68F3DC9D6E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4A91CC-EB69-66A9-A205-1AE21AE83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5985BC-6534-F3B5-182E-3A1E0D28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509C23-475A-6364-BC75-A755AB4B7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8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D95E61-DC3A-4370-0ACA-27C91C58C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D784CF4-BE99-BFC0-B71D-12781CFA9D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9EC0B0-56DD-79D5-7209-859E0ECA7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BEE72F-3AD2-E8C4-832D-BD13A141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3C7FFC-F7DF-70AD-74FF-F01C152C7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78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6ECF58-E460-A7BB-F456-0B55DC926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B169E8-51C1-6136-D5C3-DEE1412DA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5DD348-9182-F19C-99CE-96138D1E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1B3CA2-8588-98FB-3596-A16C7A33F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8A21FB-E4A7-4C90-F625-97DBAEE4E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441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5A5744-F451-EE75-DE9D-E9EFA4930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C11F8D-D25C-1349-0476-105EF01C42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57DCFEE-4D0C-3F46-6646-66FD255960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E7FE99-C9C0-CDDE-D8F8-34117D8A6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8C55A7F-F41B-9CC0-34FC-D6ABE7AA2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3E967C1-A9A2-4BAD-9A21-1AA4AADC0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141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4B9FD5-7166-0AAB-9D2A-22A328C75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11F26B-7AB8-07D2-2093-591BBE23A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D1A1ECF-019F-A672-1C1B-80F91407F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1107ACC-D0D1-7328-999B-5B56FFB665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DAD33C6-9407-0DEF-5DF2-B0C74C47FE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A3F005-FB62-C540-3401-24ABC8FA3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1990369-1D0F-357C-1BEC-F0901CD44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8A1B19B-AD53-1120-522A-4CEA20AA3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104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1E9546-7689-D3CC-8B4D-ABC72E09D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69815B7-655E-B99C-2196-E870C92AE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D92C0E-7EB0-A889-FA4A-D6A5B642D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3C47F0E-1F89-BC10-F4C0-38A20A663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203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763442C-0838-5038-294A-9DE593067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1EA0DFB-3A0F-D802-AEEE-88AC70E55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FFCE3A1-8DA1-4303-F466-4134B169E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89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A65F1C-DBF3-D227-BF5C-69AA30DFD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797246-7569-CFFC-D379-F8A422C0CA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663062D-A0D7-F245-850D-E450EF1DE0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E9EA5D-EB1C-8463-E27D-0F6B76E4B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CF06B19-7F39-5CCA-A057-F019A5579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E982B5-831F-829A-67BB-626EE377C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981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FD5533-47E4-E937-2468-6399B00F8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9F2CFC1-1DA0-C555-4F68-49E823111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E84C7F7-B48A-F447-7251-AF1CD683EE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FDB3E8-DB5E-B129-C0DC-F1047ABE1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FA1A9AD-69F5-36B9-1039-4B28198B3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2DF2973-691A-3B7E-5FF9-90C16965A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048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862FC8E-6C92-BCF8-17EB-E69297B38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C693AF6-D727-66FE-7504-63B13C3F1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01EAF6-9624-A016-35BC-AD987148E1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8C7FD-0BB7-4370-8146-04901C030FAD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E7B36E-F561-D562-A997-53860F96AB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C8B309E-EFDF-57F2-7EE8-4463636F8D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E6C78-9628-49BF-B164-2E58A97025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14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2B293-2410-093F-62E4-B924B0D49A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B8025FB-6C2C-B9F6-DD36-400DDE43CD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AB9747-3439-B708-33CE-386B31E2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252" y="1508506"/>
            <a:ext cx="8010724" cy="374929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CF3997D-85BA-6C18-2BA7-AC52B6A1D222}"/>
              </a:ext>
            </a:extLst>
          </p:cNvPr>
          <p:cNvSpPr txBox="1"/>
          <p:nvPr/>
        </p:nvSpPr>
        <p:spPr>
          <a:xfrm>
            <a:off x="3725518" y="3316258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6ABFBA-172C-08A2-40C6-25C17A4862DE}"/>
              </a:ext>
            </a:extLst>
          </p:cNvPr>
          <p:cNvSpPr txBox="1"/>
          <p:nvPr/>
        </p:nvSpPr>
        <p:spPr>
          <a:xfrm>
            <a:off x="5688571" y="3319434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32F274-826E-C1F8-6FAF-A2C4B09F96B4}"/>
              </a:ext>
            </a:extLst>
          </p:cNvPr>
          <p:cNvSpPr txBox="1"/>
          <p:nvPr/>
        </p:nvSpPr>
        <p:spPr>
          <a:xfrm>
            <a:off x="7446186" y="3317846"/>
            <a:ext cx="559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8E036E-8982-86B8-EFB7-F227AB4287EF}"/>
              </a:ext>
            </a:extLst>
          </p:cNvPr>
          <p:cNvSpPr txBox="1"/>
          <p:nvPr/>
        </p:nvSpPr>
        <p:spPr>
          <a:xfrm>
            <a:off x="9447339" y="3317846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3739866-3EB0-3931-E4A0-A86A7738261B}"/>
              </a:ext>
            </a:extLst>
          </p:cNvPr>
          <p:cNvSpPr txBox="1"/>
          <p:nvPr/>
        </p:nvSpPr>
        <p:spPr>
          <a:xfrm>
            <a:off x="5736161" y="2906449"/>
            <a:ext cx="2047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竖式和验算略</a:t>
            </a:r>
            <a:r>
              <a:rPr lang="en-US" altLang="zh-CN" sz="2000" spc="1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60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AA6450-0762-1A0D-8769-105A02D16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8846682-FDFD-2EE1-C0DB-9AA59866CE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546" y="1603327"/>
            <a:ext cx="8569938" cy="260042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8CB7788-4C1C-EAAB-7A70-89BD31BF3718}"/>
              </a:ext>
            </a:extLst>
          </p:cNvPr>
          <p:cNvSpPr txBox="1"/>
          <p:nvPr/>
        </p:nvSpPr>
        <p:spPr>
          <a:xfrm>
            <a:off x="2254250" y="3092450"/>
            <a:ext cx="22318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665÷5=133(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964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665B61-4037-FC0C-D5FD-2F8C3E5B9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94E69DE-F546-D81D-26CE-3A962004F6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26598"/>
            <a:ext cx="10549029" cy="228495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C5474E4-A71B-63F0-4502-115EAC1FA521}"/>
              </a:ext>
            </a:extLst>
          </p:cNvPr>
          <p:cNvSpPr txBox="1"/>
          <p:nvPr/>
        </p:nvSpPr>
        <p:spPr>
          <a:xfrm>
            <a:off x="1466850" y="2056646"/>
            <a:ext cx="6083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345÷(13-10)=115(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桶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48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4A51E-5688-6DB5-EAE8-91B578386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EA7062F-56AA-31A2-3520-280FAA672E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832" y="1080326"/>
            <a:ext cx="8570518" cy="386000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30E5ED2-97F3-A9D8-3B56-92405CC6FB8B}"/>
              </a:ext>
            </a:extLst>
          </p:cNvPr>
          <p:cNvSpPr txBox="1"/>
          <p:nvPr/>
        </p:nvSpPr>
        <p:spPr>
          <a:xfrm>
            <a:off x="2228850" y="2762250"/>
            <a:ext cx="3200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123×8=984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984÷6=164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106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25</Words>
  <Application>Microsoft Office PowerPoint</Application>
  <PresentationFormat>宽屏</PresentationFormat>
  <Paragraphs>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4</cp:revision>
  <dcterms:created xsi:type="dcterms:W3CDTF">2025-02-02T05:59:18Z</dcterms:created>
  <dcterms:modified xsi:type="dcterms:W3CDTF">2025-02-02T06:08:27Z</dcterms:modified>
</cp:coreProperties>
</file>