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70" r:id="rId12"/>
    <p:sldId id="272" r:id="rId13"/>
    <p:sldId id="273" r:id="rId14"/>
    <p:sldId id="274" r:id="rId15"/>
    <p:sldId id="275" r:id="rId16"/>
    <p:sldId id="283" r:id="rId17"/>
    <p:sldId id="276" r:id="rId18"/>
    <p:sldId id="277" r:id="rId19"/>
    <p:sldId id="278" r:id="rId20"/>
    <p:sldId id="279" r:id="rId21"/>
    <p:sldId id="284" r:id="rId22"/>
    <p:sldId id="280" r:id="rId2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199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18531c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22034BA-BC0A-47BA-B43C-9CBC13022A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活动设计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18531c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F16E2E-3F65-4F6D-A03D-7BD311410E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de20a544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298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e20a5444&amp;color=RGB(64,64,64)">
            <a:hlinkClick r:id="rId3" action="ppaction://hlinksldjump"/>
          </p:cNvPr>
          <p:cNvSpPr/>
          <p:nvPr/>
        </p:nvSpPr>
        <p:spPr>
          <a:xfrm>
            <a:off x="35067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8" name="MasterShapeName?linknodeid=57fcfb8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859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7fcfb8fc&amp;color=RGB(64,64,64)">
            <a:hlinkClick r:id="rId5" action="ppaction://hlinksldjump"/>
          </p:cNvPr>
          <p:cNvSpPr/>
          <p:nvPr/>
        </p:nvSpPr>
        <p:spPr>
          <a:xfrm>
            <a:off x="49331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10" name="MasterShapeName?linknodeid=c482d5fa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5916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c482d5fa5&amp;color=RGB(64,64,64)">
            <a:hlinkClick r:id="rId6" action="ppaction://hlinksldjump"/>
          </p:cNvPr>
          <p:cNvSpPr/>
          <p:nvPr/>
        </p:nvSpPr>
        <p:spPr>
          <a:xfrm>
            <a:off x="63505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2" name="MasterShapeName?linknodeid=cf01e0dc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3236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cf01e0dca&amp;color=RGB(64,64,64)">
            <a:hlinkClick r:id="rId7" action="ppaction://hlinksldjump"/>
          </p:cNvPr>
          <p:cNvSpPr/>
          <p:nvPr/>
        </p:nvSpPr>
        <p:spPr>
          <a:xfrm>
            <a:off x="776782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活动设计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b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EA33714-17E4-63ED-9230-6D0318EFF03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F43314-3396-473C-B647-13E6D2FAE59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379ACDA-70A7-4E18-AC51-7CFF0AD13D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de20a544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678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e20a5444&amp;color=RGB(64,64,64)">
            <a:hlinkClick r:id="rId3" action="ppaction://hlinksldjump"/>
          </p:cNvPr>
          <p:cNvSpPr/>
          <p:nvPr/>
        </p:nvSpPr>
        <p:spPr>
          <a:xfrm>
            <a:off x="34305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8" name="MasterShapeName?linknodeid=57fcfb8f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39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7fcfb8fc&amp;color=RGB(64,64,64)">
            <a:hlinkClick r:id="rId5" action="ppaction://hlinksldjump"/>
          </p:cNvPr>
          <p:cNvSpPr/>
          <p:nvPr/>
        </p:nvSpPr>
        <p:spPr>
          <a:xfrm>
            <a:off x="48569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10" name="MasterShapeName?linknodeid=c482d5fa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9716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c482d5fa5&amp;color=RGB(64,64,64)">
            <a:hlinkClick r:id="rId6" action="ppaction://hlinksldjump"/>
          </p:cNvPr>
          <p:cNvSpPr/>
          <p:nvPr/>
        </p:nvSpPr>
        <p:spPr>
          <a:xfrm>
            <a:off x="62743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2" name="MasterShapeName?linknodeid=cf01e0dc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036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cf01e0dca&amp;color=RGB(64,64,64)">
            <a:hlinkClick r:id="rId7" action="ppaction://hlinksldjump"/>
          </p:cNvPr>
          <p:cNvSpPr/>
          <p:nvPr/>
        </p:nvSpPr>
        <p:spPr>
          <a:xfrm>
            <a:off x="769162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3ee2d30a?sp=1&amp;vcp=1&amp;pid=e52cb7821&amp;color=0,0,0&amp;vtp=1&amp;vaab=1&amp;bt=1&amp;bbb=1&amp;hb=1"/>
          <p:cNvSpPr/>
          <p:nvPr/>
        </p:nvSpPr>
        <p:spPr>
          <a:xfrm>
            <a:off x="539496" y="644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3.设计活动项目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这类题型要求考生围绕主题设计活动项目。若要求设计两个或两个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以上的项目，各项目之间不要重复，项目名称的字数、语法结构应尽量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保持一致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4.根据活动形式、主题，设计简要的活动方案或简单介绍活动步骤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要注意区分活动形式与活动方案。活动形式主要是指开展活动所采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取的方法和形式。活动方案主要是指活动的计划或活动的程序，一个详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细的活动方案应包括活动主题、活动目的、活动流程、注意事项等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3ee2d30a?sp=1&amp;vcp=1&amp;pid=e52cb7821&amp;color=0,0,0&amp;vtp=1&amp;vaab=1&amp;bt=1&amp;bbb=1&amp;hb=1"/>
          <p:cNvSpPr/>
          <p:nvPr/>
        </p:nvSpPr>
        <p:spPr>
          <a:xfrm>
            <a:off x="541020" y="13230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5.针对活动内容提出建议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要针对活动过程中的具体问题提出合理的建议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，要有可操作性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以从多个角度展开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，如个人层面、学校层面、社会层面、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国家层面等。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6.成果展示和归纳总结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用恰当的形式进行成果展示和汇报，例如专题报告、成果展览、黑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板报、手抄报等，活动结束后还需要对活动中的得失进行总结。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482d5fa5.fixed?vcp=1&amp;pid=f18531ce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活动设计</a:t>
            </a:r>
            <a:endParaRPr lang="en-US" altLang="zh-CN" sz="4000" dirty="0"/>
          </a:p>
        </p:txBody>
      </p:sp>
      <p:sp>
        <p:nvSpPr>
          <p:cNvPr id="3" name="C_3_BD#c482d5fa5.fixed?vcp=1&amp;pid=f18531ce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_1#407e7d4b4?sp=1&amp;vaa=1&amp;vcp=1&amp;pid=c482d5fa5&amp;color=0,0,0&amp;vtp=1&amp;vaab=1&amp;bt=1&amp;bbb=1&amp;hb=1"/>
          <p:cNvSpPr/>
          <p:nvPr/>
        </p:nvSpPr>
        <p:spPr>
          <a:xfrm>
            <a:off x="634746" y="706800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学校开展“戏曲进校园”活动，请你参加并完成以下任务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请将活动流程中遗漏的环节补充完整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1_2#407e7d4b4?sp=1&amp;vaa=1&amp;vcp=1&amp;pid=c482d5fa5&amp;color=0,0,0&amp;vtp=1&amp;vaab=1&amp;bbb=1"/>
          <p:cNvSpPr/>
          <p:nvPr/>
        </p:nvSpPr>
        <p:spPr>
          <a:xfrm>
            <a:off x="634746" y="1888472"/>
            <a:ext cx="11109960" cy="35693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发出活动倡议，海选表演剧目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确定主持人，撰写开场白、串词等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组织表演，保障演出活动顺利进行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评委打分、点评，给各类奖项颁奖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S.1_1#407e7d4b4?htil=1&amp;vaa=1&amp;vcp=1&amp;pid=c482d5fa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133092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4_AS.1_1#407e7d4b4?htil=1&amp;vaa=1&amp;vcp=1&amp;pid=c482d5fa5&amp;color=0,0,0&amp;vtp=1&amp;vaab=1&amp;bt=1&amp;bbb=1&amp;hb=1&amp;hs=1"/>
          <p:cNvSpPr/>
          <p:nvPr/>
        </p:nvSpPr>
        <p:spPr>
          <a:xfrm>
            <a:off x="3200400" y="1878585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本题考查活动环节设计。活动需要有前期的准备工作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如排练等；正式表演前的一些准备事项，比如布置场</a:t>
            </a:r>
            <a:endParaRPr lang="en-US" altLang="zh-CN" sz="2800" dirty="0"/>
          </a:p>
        </p:txBody>
      </p:sp>
      <p:sp>
        <p:nvSpPr>
          <p:cNvPr id="4" name="QB_4_AN.2_1#407e7d4b4?vaa=1&amp;vcp=1&amp;pid=c482d5fa5&amp;color=0,0,0&amp;vtp=1&amp;vaab=1&amp;bbb=1&amp;hb=1&amp;hs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制作宣传海报，告知师生活动内容（制作节目单，发布演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出通知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   </a:t>
            </a:r>
            <a:r>
              <a:rPr lang="en-US" altLang="zh-CN" sz="280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拟写邀请函，邀请活动嘉宾及评委（邀请评委，制定评分标准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spc="-100" dirty="0"/>
          </a:p>
        </p:txBody>
      </p:sp>
      <p:sp>
        <p:nvSpPr>
          <p:cNvPr id="5" name="QB_4_AS.1_1#407e7d4b4?htil=1&amp;vaa=1&amp;vcp=1&amp;pid=c482d5fa5&amp;color=0,0,0&amp;vtp=1&amp;vaab=1&amp;bt=1&amp;bbb=1&amp;hb=1&amp;hs=1">
            <a:extLst>
              <a:ext uri="{FF2B5EF4-FFF2-40B4-BE49-F238E27FC236}">
                <a16:creationId xmlns:a16="http://schemas.microsoft.com/office/drawing/2014/main" id="{9BAAA73F-1CFA-19FA-7D95-56C2258B6A22}"/>
              </a:ext>
            </a:extLst>
          </p:cNvPr>
          <p:cNvSpPr/>
          <p:nvPr/>
        </p:nvSpPr>
        <p:spPr>
          <a:xfrm>
            <a:off x="539496" y="3134741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地等；表演结束后还可以有一些互动交流环节来进一步深化活动效果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_1#f1d5a972b?sp=1&amp;vaa=1&amp;vcp=1&amp;pid=c482d5fa5&amp;color=0,0,0&amp;vtp=1&amp;vaab=1&amp;bt=1&amp;bbb=1&amp;hb=1"/>
          <p:cNvSpPr/>
          <p:nvPr/>
        </p:nvSpPr>
        <p:spPr>
          <a:xfrm>
            <a:off x="539496" y="8242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请围绕活动主题，完善下面活动方案的设计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活动主题：感受亲情，孝亲敬老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活动目的：让我们唤醒心灵，感受亲情，尊敬长者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活动一：晒晒我家的“档案袋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设计意图：展示爷爷奶奶、外公外婆、爸爸妈妈的姓名、生日、年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龄、职业、健康状况、兴趣爱好等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_1#f1d5a972b?sp=1&amp;vaa=1&amp;vcp=1&amp;pid=c482d5fa5&amp;color=0,0,0&amp;vtp=1&amp;vaab=1&amp;bt=1&amp;bbb=1&amp;hb=1">
            <a:extLst>
              <a:ext uri="{FF2B5EF4-FFF2-40B4-BE49-F238E27FC236}">
                <a16:creationId xmlns:a16="http://schemas.microsoft.com/office/drawing/2014/main" id="{7CA8D266-D46E-E9EE-468D-A960453762F6}"/>
              </a:ext>
            </a:extLst>
          </p:cNvPr>
          <p:cNvSpPr/>
          <p:nvPr/>
        </p:nvSpPr>
        <p:spPr>
          <a:xfrm>
            <a:off x="539496" y="15300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：家风是由祖辈或父母所提倡并能身体力行、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言传身教，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用以约束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、规范家庭成员的风尚和作风。如敬老孝亲、勤俭持家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、诚实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守信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、行善积德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：做做报恩的小事情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（至少两件事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）：②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19535598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S.1_1#f1d5a972b?htil=2&amp;vaa=1&amp;vcp=1&amp;pid=c482d5fa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039622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4_AS.1_1#f1d5a972b?htil=2&amp;vaa=1&amp;vcp=1&amp;pid=c482d5fa5&amp;color=0,0,0&amp;vtp=1&amp;vaab=1&amp;bt=1&amp;bbb=1&amp;hb=1&amp;hs=1"/>
          <p:cNvSpPr/>
          <p:nvPr/>
        </p:nvSpPr>
        <p:spPr>
          <a:xfrm>
            <a:off x="3200400" y="901256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本题考查活动方案设计。第①空。结合“设计意图：家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风是由祖辈或父母所提倡并能身体力行、言传身教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4" name="QB_4_AN.2_1#f1d5a972b?vaa=1&amp;vcp=1&amp;pid=c482d5fa5&amp;color=0,0,0&amp;vtp=1&amp;vaab=1&amp;bbb=1&amp;hb=1&amp;hs=1"/>
          <p:cNvSpPr/>
          <p:nvPr/>
        </p:nvSpPr>
        <p:spPr>
          <a:xfrm>
            <a:off x="539496" y="47427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说说我家的好家风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在父母生日时，送上温馨的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祝福；主动承担力所能及的家务，减轻父母的负担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4_AS.1_1#f1d5a972b?htil=2&amp;vaa=1&amp;vcp=1&amp;pid=c482d5fa5&amp;color=0,0,0&amp;vtp=1&amp;vaab=1&amp;bt=1&amp;bbb=1&amp;hb=1&amp;hs=1">
            <a:extLst>
              <a:ext uri="{FF2B5EF4-FFF2-40B4-BE49-F238E27FC236}">
                <a16:creationId xmlns:a16="http://schemas.microsoft.com/office/drawing/2014/main" id="{BC354724-24FF-E5BD-8E00-3795FC638E87}"/>
              </a:ext>
            </a:extLst>
          </p:cNvPr>
          <p:cNvSpPr/>
          <p:nvPr/>
        </p:nvSpPr>
        <p:spPr>
          <a:xfrm>
            <a:off x="539496" y="2177351"/>
            <a:ext cx="11112011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用以约束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、规范家庭成员的风尚和作风。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如敬老孝亲、勤俭持家、诚实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守信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、行善积德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，填写的内容与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“家风”相关；结构上要与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晒我家的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档案袋’”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做做报恩的小事情”形式一致且为动宾结构。第②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“做做报恩的小事情”可知，应列举报答父母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、长辈的事情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f01e0dca.fixed?vcp=1&amp;pid=f18531ce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活动设计</a:t>
            </a:r>
            <a:endParaRPr lang="en-US" altLang="zh-CN" sz="4000" dirty="0"/>
          </a:p>
        </p:txBody>
      </p:sp>
      <p:sp>
        <p:nvSpPr>
          <p:cNvPr id="3" name="C_3_BD#cf01e0dca.fixed?vcp=1&amp;pid=f18531ce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1_1#43aec6f67?sp=1&amp;vaa=1&amp;vcp=1&amp;pid=cf01e0dca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个人与国家的命运息息相关。关心祖国的命运，赞美祖国的山河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爱祖国的文字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、历史文化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这些都是爱国情怀的体现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。老师让小林同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学策划一下这次活动的形式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，他已经想出了两个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，请你帮他补充两个活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：举行爱国诗词朗诵会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：举行爱国人物故事会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形式三：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形式四：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</a:t>
            </a:r>
            <a:endParaRPr lang="en-US" altLang="zh-CN" sz="2800" dirty="0"/>
          </a:p>
        </p:txBody>
      </p:sp>
      <p:sp>
        <p:nvSpPr>
          <p:cNvPr id="3" name="QB_4_AN.12_1#43aec6f67.blank?vaa=1&amp;vcp=1&amp;pid=cf01e0dca&amp;color=0,0,0&amp;vpa=5&amp;vtp=1&amp;vaab=1&amp;bbb=1"/>
          <p:cNvSpPr/>
          <p:nvPr/>
        </p:nvSpPr>
        <p:spPr>
          <a:xfrm>
            <a:off x="2619914" y="4735544"/>
            <a:ext cx="5907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（示例）举行“爱我中华”手抄报比赛</a:t>
            </a:r>
            <a:endParaRPr lang="en-US" altLang="zh-CN" sz="2800" dirty="0"/>
          </a:p>
        </p:txBody>
      </p:sp>
      <p:sp>
        <p:nvSpPr>
          <p:cNvPr id="4" name="QB_4_AN.13_1#43aec6f67.blank?vaa=1&amp;vcp=1&amp;pid=cf01e0dca&amp;color=0,0,0&amp;vpa=6&amp;vtp=1&amp;vaab=1&amp;bbb=1"/>
          <p:cNvSpPr/>
          <p:nvPr/>
        </p:nvSpPr>
        <p:spPr>
          <a:xfrm>
            <a:off x="2619914" y="5362289"/>
            <a:ext cx="48402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举办“祖国在我心中”专题讲座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18531cec.fixed?vcp=1&amp;pid=d812773c5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f18531cec.fixed?vcp=1&amp;pid=d812773c5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综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</a:t>
            </a:r>
            <a:endParaRPr lang="en-US" altLang="zh-CN" sz="4800" dirty="0"/>
          </a:p>
        </p:txBody>
      </p:sp>
      <p:sp>
        <p:nvSpPr>
          <p:cNvPr id="4" name="C_2_BD#f18531cec.fixed?vcp=1&amp;pid=d812773c5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活动设计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4_1#7e089ff13?sp=1&amp;vaa=1&amp;vcp=1&amp;pid=cf01e0dca&amp;color=0,0,0&amp;vtp=1&amp;vaab=1&amp;bt=1&amp;bbb=1&amp;hb=1&amp;hltap=1"/>
          <p:cNvSpPr/>
          <p:nvPr/>
        </p:nvSpPr>
        <p:spPr>
          <a:xfrm>
            <a:off x="539496" y="8496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为了让同学们感受并发扬优秀传统文化，学校正在举办一次“传统文化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体验周”活动。你作为活动组织者之一，需要设计一项活动来让同学们更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好地了解和体验中华优秀传统文化。请写出你设计的活动名称、目的以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及简要的活动流程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4_AN.15_1#7e089ff13.blank?vaa=1&amp;vcp=1&amp;pid=cf01e0dca&amp;color=0,0,0&amp;vpa=7&amp;vtp=1&amp;vaab=1&amp;bbb=1"/>
          <p:cNvSpPr/>
          <p:nvPr/>
        </p:nvSpPr>
        <p:spPr>
          <a:xfrm>
            <a:off x="2975514" y="3409950"/>
            <a:ext cx="83962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（示例）“感受传统魅力，传承中华文化”手抄报比赛</a:t>
            </a:r>
            <a:endParaRPr lang="en-US" altLang="zh-CN" sz="2800" dirty="0"/>
          </a:p>
        </p:txBody>
      </p:sp>
      <p:sp>
        <p:nvSpPr>
          <p:cNvPr id="4" name="QB_4_AN.14_1#7e089ff13?sp=1&amp;vaa=1&amp;vcp=1&amp;pid=cf01e0dca&amp;color=0,0,0&amp;vtp=1&amp;vaab=1&amp;bt=1&amp;bbb=1&amp;hb=1&amp;hla=1">
            <a:extLst>
              <a:ext uri="{FF2B5EF4-FFF2-40B4-BE49-F238E27FC236}">
                <a16:creationId xmlns:a16="http://schemas.microsoft.com/office/drawing/2014/main" id="{4EA3A76C-E4DD-E45E-9002-1B51DBAF92FA}"/>
              </a:ext>
            </a:extLst>
          </p:cNvPr>
          <p:cNvSpPr/>
          <p:nvPr/>
        </p:nvSpPr>
        <p:spPr>
          <a:xfrm>
            <a:off x="539496" y="405003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通过制作手抄报，让同学们更深入地了解中华优秀传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统文化的丰富内涵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，提高同学们对中华优秀传统文化的认知和热情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时锻炼同学们资料收集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整理和设计的能力。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4_1#7e089ff13?sp=1&amp;vaa=1&amp;vcp=1&amp;pid=cf01e0dca&amp;color=0,0,0&amp;vtp=1&amp;vaab=1&amp;bt=1&amp;bbb=1&amp;hb=1&amp;hltap=1">
            <a:extLst>
              <a:ext uri="{FF2B5EF4-FFF2-40B4-BE49-F238E27FC236}">
                <a16:creationId xmlns:a16="http://schemas.microsoft.com/office/drawing/2014/main" id="{953F2660-9C12-3E9E-1E75-8E5C28A3D679}"/>
              </a:ext>
            </a:extLst>
          </p:cNvPr>
          <p:cNvSpPr/>
          <p:nvPr/>
        </p:nvSpPr>
        <p:spPr>
          <a:xfrm>
            <a:off x="539496" y="580104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活动流程：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14_1#7e089ff13?sp=1&amp;vaa=1&amp;vcp=1&amp;pid=cf01e0dca&amp;color=0,0,0&amp;vtp=1&amp;vaab=1&amp;bt=1&amp;bbb=1&amp;hb=1&amp;hla=1">
            <a:extLst>
              <a:ext uri="{FF2B5EF4-FFF2-40B4-BE49-F238E27FC236}">
                <a16:creationId xmlns:a16="http://schemas.microsoft.com/office/drawing/2014/main" id="{0FB80F7B-461C-8E50-453A-A3CA7C2FEFBD}"/>
              </a:ext>
            </a:extLst>
          </p:cNvPr>
          <p:cNvSpPr/>
          <p:nvPr/>
        </p:nvSpPr>
        <p:spPr>
          <a:xfrm>
            <a:off x="539496" y="55470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活动宣传阶段：通过班级通知、校园广播等方式，向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同学们宣传本次手抄报比赛的主题、要求和时间安排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准备阶段：同学们以个人或小组为单位，收集与中华优秀传统文化相关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的资料，如传统节日、民间艺术、古典文学、传统美德等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制作阶段：同学们根据收集到的资料，进行手抄报的设计和制作，要求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内容丰富、排版美观、色彩协调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评选阶段：邀请美术老师、语文老师等组成评委团，对同学们的手抄报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进行评选，评选出一、二、三等奖和优秀奖若干名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展示阶段：将获奖的手抄报在校园内进行展示，供同学们欣赏和学习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627306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6_1#71617677d?sp=1&amp;vaa=1&amp;vcp=1&amp;pid=cf01e0dca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七年级（1）班开展“有朋自远方来”的综合性学习活动，请你参与。本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次综合性学习活动，除了“展示自我”这一环节外，你还想安排哪两个环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节？（每个环节不超过6个字）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环节一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环节二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3" name="QB_4_AN.17_1#71617677d.blank?vaa=1&amp;vcp=1&amp;pid=cf01e0dca&amp;color=0,0,0&amp;vpa=8&amp;vtp=1&amp;vaab=1&amp;bbb=1"/>
          <p:cNvSpPr/>
          <p:nvPr/>
        </p:nvSpPr>
        <p:spPr>
          <a:xfrm>
            <a:off x="2683414" y="3765264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讲交友故事</a:t>
            </a:r>
            <a:endParaRPr lang="en-US" altLang="zh-CN" sz="2800" dirty="0"/>
          </a:p>
        </p:txBody>
      </p:sp>
      <p:sp>
        <p:nvSpPr>
          <p:cNvPr id="4" name="QB_4_AN.18_1#71617677d.blank?vaa=1&amp;vcp=1&amp;pid=cf01e0dca&amp;color=0,0,0&amp;vpa=9&amp;vtp=1&amp;vaab=1&amp;bbb=1"/>
          <p:cNvSpPr/>
          <p:nvPr/>
        </p:nvSpPr>
        <p:spPr>
          <a:xfrm>
            <a:off x="2683414" y="4392009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设计交友卡片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e20a5444.fixed?vcp=1&amp;pid=f18531ce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活动设计</a:t>
            </a:r>
            <a:endParaRPr lang="en-US" altLang="zh-CN" sz="4000" dirty="0"/>
          </a:p>
        </p:txBody>
      </p:sp>
      <p:sp>
        <p:nvSpPr>
          <p:cNvPr id="3" name="C_3_BD#de20a5444.fixed?vcp=1&amp;pid=f18531ce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500abecb6?vcp=1&amp;pid=de20a544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434" y="1595628"/>
            <a:ext cx="11064240" cy="366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7fcfb8fc.fixed?vcp=1&amp;pid=f18531ce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活动设计</a:t>
            </a:r>
            <a:endParaRPr lang="en-US" altLang="zh-CN" sz="4000" dirty="0"/>
          </a:p>
        </p:txBody>
      </p:sp>
      <p:sp>
        <p:nvSpPr>
          <p:cNvPr id="3" name="C_3_BD#57fcfb8fc.fixed?vcp=1&amp;pid=f18531ce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e907943f?vcp=1&amp;pid=57fcfb8fc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活动设计类试题通常提供一个活动情境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，假设考生将要参加或者已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经参加了这项活动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，然后让考生设计活动主题、项目、方案、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开场白、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结束语等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，或者要求考生针对活动的情况写出相应的总结报告、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建议等。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这类试题要求考生既要有相关的知识积累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，也要有一定的组织策划能力。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e907943f?sp=1&amp;vcp=1&amp;pid=57fcfb8fc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活动设计主要涉及以下几种类型：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（1）拟写活动主题、目的。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（2）设计活动项目。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（3）设计活动方案。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（4）设计活动开场白、结束语等。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（5）设计问题、提出建议。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e907943f?sp=1&amp;vcp=1&amp;pid=57fcfb8fc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常见的活动项目有：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（1）收集资料类：①上网或到图书馆查找资料；②采访；③问卷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调查；④实地调研；等等。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（2）竞赛类：①演讲比赛；②诗歌朗诵会；③作文竞赛；④书法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比赛；⑤辩论赛；等等。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（3）展览类：①绘制手抄报；②出黑板报；③办画展；等等。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（4）讲座类：①知识座谈会；②名家讲座；③交流活动；等等。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（5）趣味活动类：①拟对联；②猜灯谜；③成语接龙；等等。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52cb7821?vcp=1&amp;pid=57fcfb8fc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5#e3ee2d30a?sp=1&amp;vcp=1&amp;pid=e52cb7821&amp;color=0,0,0&amp;vtp=1&amp;vaab=1&amp;bb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1.根据活动内容拟写主题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要注意句式的选择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、词语的选用、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修辞手法的运用以及句子的逻辑。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2.根据活动内容或主题写出活动目的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答题方法：（1）紧扣活动主题；（2）把握活动目的且要有一定的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针对性；（3）在材料中发现问题，提出解决方案；（4）表述清晰简洁，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可用“为了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”等句式来作答。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796</Words>
  <Application>Microsoft Office PowerPoint</Application>
  <PresentationFormat>宽屏</PresentationFormat>
  <Paragraphs>152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2024-11-21T07:19:52Z</dcterms:created>
  <dcterms:modified xsi:type="dcterms:W3CDTF">2025-07-24T03:37:04Z</dcterms:modified>
  <cp:category/>
  <cp:contentStatus/>
</cp:coreProperties>
</file>