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3" r:id="rId3"/>
    <p:sldId id="284" r:id="rId4"/>
    <p:sldId id="285" r:id="rId5"/>
    <p:sldId id="286" r:id="rId6"/>
    <p:sldId id="287" r:id="rId7"/>
    <p:sldId id="288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2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0055" y="2327275"/>
            <a:ext cx="6231890" cy="22034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192270" y="38296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470650" y="38296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070850" y="39255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94675" y="41992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66460" y="41992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533265" y="41992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0055" y="1344295"/>
            <a:ext cx="6231890" cy="4169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77920" y="23761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1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81070" y="45789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揉制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43805" y="45789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烘烤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613525" y="45789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搓成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80530" y="50825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066665" y="50825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脱模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615055" y="50711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烘烤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72205" y="26689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58870" y="3253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2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57600" y="35788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3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662045" y="38969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5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0055" y="1995805"/>
            <a:ext cx="6231890" cy="286639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3030" y="2843530"/>
            <a:ext cx="1017270" cy="392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排比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11295" y="3448050"/>
            <a:ext cx="5406390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同学们有的在跑步，有的在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跳绳，有的在打篮球，有的在踢毽子。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34960" y="4389120"/>
            <a:ext cx="2218055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春风送暖入屠苏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5" grpId="0"/>
      <p:bldP spid="5" grpId="1"/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946400"/>
            <a:ext cx="6386830" cy="9645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33090" y="3199765"/>
            <a:ext cx="2218055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路上行人欲断魂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187055" y="3199765"/>
            <a:ext cx="2595880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独在异乡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02915" y="3509010"/>
            <a:ext cx="2595880" cy="4019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为异客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1791970"/>
            <a:ext cx="6386830" cy="32734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98105" y="25044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30210" y="3126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37560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90640" y="43630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1899285"/>
            <a:ext cx="6386830" cy="30587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048000" y="5122545"/>
            <a:ext cx="58731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参考答案：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A-b       B-a       C-d       D-c       E-f       F-e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3-6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2482215"/>
            <a:ext cx="6386830" cy="18929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67780" y="3630930"/>
            <a:ext cx="1017270" cy="392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划龙舟、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包粽子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0285" y="3754755"/>
            <a:ext cx="1017270" cy="392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端午节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40345" y="3676015"/>
            <a:ext cx="2692400" cy="3924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纪念爱国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诗人屈原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WPS 演示</Application>
  <PresentationFormat>宽屏</PresentationFormat>
  <Paragraphs>66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2025-02-07T07:23:42Z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