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3" r:id="rId3"/>
    <p:sldId id="274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318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5-3_00"/>
          <p:cNvPicPr>
            <a:picLocks noChangeAspect="1"/>
          </p:cNvPicPr>
          <p:nvPr/>
        </p:nvPicPr>
        <p:blipFill>
          <a:blip r:embed="rId2"/>
          <a:srcRect l="1688" t="3288" r="3127" b="1943"/>
          <a:stretch>
            <a:fillRect/>
          </a:stretch>
        </p:blipFill>
        <p:spPr>
          <a:xfrm>
            <a:off x="623570" y="811530"/>
            <a:ext cx="11276965" cy="5234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3_01"/>
          <p:cNvPicPr>
            <a:picLocks noChangeAspect="1"/>
          </p:cNvPicPr>
          <p:nvPr/>
        </p:nvPicPr>
        <p:blipFill>
          <a:blip r:embed="rId2"/>
          <a:srcRect l="1722" r="3325"/>
          <a:stretch>
            <a:fillRect/>
          </a:stretch>
        </p:blipFill>
        <p:spPr>
          <a:xfrm>
            <a:off x="1687195" y="786130"/>
            <a:ext cx="9255125" cy="58966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042275" y="4265295"/>
            <a:ext cx="56007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3_02"/>
          <p:cNvPicPr>
            <a:picLocks noChangeAspect="1"/>
          </p:cNvPicPr>
          <p:nvPr/>
        </p:nvPicPr>
        <p:blipFill>
          <a:blip r:embed="rId2"/>
          <a:srcRect l="1722" r="3715"/>
          <a:stretch>
            <a:fillRect/>
          </a:stretch>
        </p:blipFill>
        <p:spPr>
          <a:xfrm>
            <a:off x="247650" y="1150620"/>
            <a:ext cx="11696065" cy="4744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66915" y="1691640"/>
            <a:ext cx="472440" cy="397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77640" y="2203450"/>
            <a:ext cx="2479040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慈祥、疼爱孙女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59463" y="3213735"/>
            <a:ext cx="2258060" cy="5384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在墙砖下找钥匙开锁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6000" y="3679063"/>
            <a:ext cx="83375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焦急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55635" y="3679698"/>
            <a:ext cx="92138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88805" y="3217545"/>
            <a:ext cx="2454910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吃香喷喷的饭菜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2985" y="4713605"/>
            <a:ext cx="10921365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还没上学的小孩子们，整天聚集在村子中心的禾场坪，追逐打闹，笑声不断。在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7650" y="5239385"/>
            <a:ext cx="10027920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有星星和月亮的晚上，他们更是开心得不得了，尽情玩耍，舍不得回家。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61</Words>
  <Application>Microsoft Office PowerPoint</Application>
  <PresentationFormat>宽屏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E234474F18054BFC96AA10C7D4B3C6CE_13</vt:lpwstr>
  </property>
</Properties>
</file>