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E34F46-EBC9-132F-7A51-BC2BB0F93E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394E462-1678-0952-56EA-10CCD78D1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392504-A39B-4F95-4394-BEA543459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D0AFF0-2ACB-7D6B-6B4A-8C18C6BF9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DE9682-F3FD-7AD7-F6DA-AC52B9000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38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9C7DF0-4EDF-CB63-CC6A-69959F854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7383E06-CC2E-A27F-7F65-7D00D23426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0C4230-F7B3-0439-443C-FE0E1BB40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7E873D-9584-9407-C4A7-E8BA364CE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329E6D-42D8-0D4F-5864-B7D6020E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91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F8D95FC-4DB3-1F64-BD4F-B24CB1B0E4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7382F9-63A3-8262-B556-609562565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F93D44-B8FE-8B20-7B9A-7E1485731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4569E1-27A1-846B-3825-6F4B264B4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0D5567-D627-4968-461A-E88E716AF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A13ABE-BE6A-24F5-FF28-17A3A9104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A44729-5563-9E2F-7981-DDEE44BDC6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15762A-1EDD-6526-5554-051601F53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48C54-6907-B49F-8EC8-3C38F56FE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241DFA-EDB6-8227-F202-800E1F4AD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803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DBBF8A-FAA0-167D-BB66-99C47E9D2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822701-5607-B745-CD16-2F195D46E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C624F3-E5D2-C19F-2946-C77145862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168F08-E9AC-2F3C-A8C5-D053C395D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E78C7A-1CD2-1D48-AFAC-2217E950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1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7930A6-3B4A-FF21-12DB-65B357E75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ED47B0-A723-B8E2-78C9-854889C71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C9C5CC-7FAC-0811-1133-3BAC988B1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4155059-5E7C-E561-178C-C7394AD52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DF28B8-E9D8-E9E9-9984-DC9023492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0237FD-6C83-C553-9281-65661185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73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8723FD-4F55-D9BB-0F8B-5356C3A2F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95668CE-60A2-9E74-09B1-424590679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C442985-B262-F964-A910-73D791A4A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7C59CB1-6749-87CA-DD7D-A28D0E664E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D37DAA2-A3DD-A085-202C-438CEA541B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1C3E289-9796-BA01-33D5-EBAF0FFCE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BF00B5E-2514-548B-3351-35D2087FD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25A52C3-7BF2-7887-D37D-3E590676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77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E70121-DC4E-C882-F8BA-266379FB0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168705E-F25C-C3A4-DF6B-71A32FC7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6928142-A0DC-FEC8-0F25-8FF74F2AF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ADE523F-9DFC-E0EB-5273-E0FB85ED6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297E09C-B50C-AE5A-B6B8-93EA17629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6CE7CAD-2E1F-F381-EF2A-F010F060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56B2A3-E5B6-2BEE-12A9-863F32DAD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5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D6E652-1735-64E2-17B8-C08CAC37F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044B6F-18E8-9E6A-FA0A-5DE280CFB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C66E80E-9F8D-7273-6BE9-C2F1D7C33B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48F0C6-8431-6B5B-DACF-C87D89D94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C6D32C-D5E7-14FC-2996-4CBEEC7A8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EA28C7-1B1A-0B9A-1DCF-3011FCC2D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2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AD1769-4F4F-02BC-0136-ED8F9D90A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54B85B-DC0E-405B-98B5-5B038F56B9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B53DAF-8330-1FCD-3BAB-7ABFBE3F0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4E8644-FACF-1428-C936-A0CBD1C90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D4950CB-9DB8-4244-713A-25E2650A0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C607AE-D419-3DE3-CC58-EA168EA1A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19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55C0C1D-9756-060F-8500-68FA873D5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DC4F40-C97C-67CB-400D-30209520D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F0F462-10E9-5859-6100-8F97731602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03C60-EB9E-4EA3-A77E-F1D726910D8B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719DDF-C400-D664-D138-3F3C15DD93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BD91FB-FE70-B82B-95C9-7A328A442F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29843-21B3-41D0-8CE0-B635E59967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4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1B6CFF-0956-C663-244A-C599158E9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EBF53D0-13CC-AAB1-A4CF-A679802398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900" y="850503"/>
            <a:ext cx="8915738" cy="4674394"/>
          </a:xfr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737FE7-DF0C-299B-6A94-7F6BBBBE33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4477" y="3889476"/>
            <a:ext cx="2338873" cy="148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8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542E49-ED40-379A-503C-8D4C889E378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F50A64-6D90-4B1A-1D85-64A581C3CA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5B95F9-9167-1541-546E-DC7B4DA23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1408715"/>
            <a:ext cx="9711462" cy="333889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BAE08FE-B904-37E8-C351-115F0BC311E0}"/>
              </a:ext>
            </a:extLst>
          </p:cNvPr>
          <p:cNvSpPr txBox="1"/>
          <p:nvPr/>
        </p:nvSpPr>
        <p:spPr>
          <a:xfrm>
            <a:off x="1673087" y="2454922"/>
            <a:ext cx="4892813" cy="4026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300"/>
              </a:spcBef>
            </a:pP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6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=600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zh-CN" altLang="zh-CN" sz="2000" spc="4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4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=300</a:t>
            </a:r>
            <a:r>
              <a:rPr lang="zh-CN" altLang="zh-CN" sz="2000" spc="1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065" marR="570230" eaLnBrk="0">
              <a:lnSpc>
                <a:spcPct val="104000"/>
              </a:lnSpc>
              <a:spcBef>
                <a:spcPts val="250"/>
              </a:spcBef>
              <a:spcAft>
                <a:spcPts val="0"/>
              </a:spcAft>
            </a:pP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600÷60=10(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300÷60=5(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10×5=50(</a:t>
            </a:r>
            <a:r>
              <a:rPr lang="zh-CN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139065" marR="570230" eaLnBrk="0">
              <a:lnSpc>
                <a:spcPct val="104000"/>
              </a:lnSpc>
              <a:spcBef>
                <a:spcPts val="250"/>
              </a:spcBef>
              <a:spcAft>
                <a:spcPts val="0"/>
              </a:spcAft>
            </a:pP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indent="-342265" eaLnBrk="0">
              <a:lnSpc>
                <a:spcPct val="108000"/>
              </a:lnSpc>
              <a:spcBef>
                <a:spcPts val="125"/>
              </a:spcBef>
              <a:spcAft>
                <a:spcPts val="0"/>
              </a:spcAft>
            </a:pP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解析：由题图可知，每片地垫的边长是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厘米，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将客厅的长和宽都换算成用厘米作单位的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数，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=600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厘米，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=300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厘米，客厅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的长边需要铺地垫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600÷60=10(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客厅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的宽边需要铺地垫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300÷60=5(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一共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需要地垫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10×5=50(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片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249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E4FAA-6466-48A3-2E6F-892421B61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F752D1B-4C65-C5E4-9164-9E8C4CD04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055143"/>
            <a:ext cx="8350250" cy="474771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C99EC33-DF1B-FCE0-B613-7ECB77E60A91}"/>
              </a:ext>
            </a:extLst>
          </p:cNvPr>
          <p:cNvSpPr txBox="1"/>
          <p:nvPr/>
        </p:nvSpPr>
        <p:spPr>
          <a:xfrm>
            <a:off x="2286000" y="2533650"/>
            <a:ext cx="4679950" cy="1651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2415" marR="17780" indent="-272415" eaLnBrk="0">
              <a:lnSpc>
                <a:spcPct val="111000"/>
              </a:lnSpc>
              <a:spcBef>
                <a:spcPts val="290"/>
              </a:spcBef>
              <a:spcAft>
                <a:spcPts val="0"/>
              </a:spcAft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8×4=32(</a:t>
            </a:r>
            <a:r>
              <a:rPr lang="en-US" altLang="zh-CN" sz="2000" spc="7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2×2×2=8(</a:t>
            </a:r>
            <a:r>
              <a:rPr lang="en-US" altLang="zh-CN" sz="2000" spc="7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spc="7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272415" marR="17780" indent="-272415" eaLnBrk="0">
              <a:lnSpc>
                <a:spcPct val="111000"/>
              </a:lnSpc>
              <a:spcBef>
                <a:spcPts val="290"/>
              </a:spcBef>
              <a:spcAft>
                <a:spcPts val="0"/>
              </a:spcAft>
            </a:pP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32-8=24(</a:t>
            </a:r>
            <a:r>
              <a:rPr lang="en-US" altLang="zh-CN" sz="2000" spc="9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</a:pP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解析：要粉刷的面积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墙的面积</a:t>
            </a:r>
            <a:r>
              <a:rPr lang="en-US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—</a:t>
            </a:r>
            <a:r>
              <a:rPr lang="zh-CN" altLang="zh-CN" sz="2000" spc="-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两扇窗户的面积。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CFD691-B93D-E7C3-E9C0-5BE124D9916D}"/>
              </a:ext>
            </a:extLst>
          </p:cNvPr>
          <p:cNvSpPr txBox="1"/>
          <p:nvPr/>
        </p:nvSpPr>
        <p:spPr>
          <a:xfrm>
            <a:off x="2432050" y="4689279"/>
            <a:ext cx="183768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24×5=120(</a:t>
            </a:r>
            <a:r>
              <a:rPr lang="zh-CN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986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3BE1B5-752A-B64F-9536-C122C9CF7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AE8BE9F-9D84-8225-8980-58B3B80F9E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831" y="1550988"/>
            <a:ext cx="9686107" cy="30654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7B8F822-C29E-1817-9479-4AC82F746225}"/>
              </a:ext>
            </a:extLst>
          </p:cNvPr>
          <p:cNvSpPr txBox="1"/>
          <p:nvPr/>
        </p:nvSpPr>
        <p:spPr>
          <a:xfrm>
            <a:off x="1549400" y="2755900"/>
            <a:ext cx="3032882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=60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秒</a:t>
            </a:r>
            <a:endParaRPr lang="en-US" altLang="zh-CN" sz="2000" spc="11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6×3×60=1080(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30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4D19CE-0674-795D-3148-41AFA430C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F58C799-16A3-824E-0AD1-E89DCB610E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832" y="1173955"/>
            <a:ext cx="7891018" cy="5228711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370B99A-0210-1708-734A-A1DEF109BD7E}"/>
              </a:ext>
            </a:extLst>
          </p:cNvPr>
          <p:cNvSpPr txBox="1"/>
          <p:nvPr/>
        </p:nvSpPr>
        <p:spPr>
          <a:xfrm>
            <a:off x="2679700" y="2416139"/>
            <a:ext cx="4483100" cy="1359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8430" marR="830580" indent="-139065" eaLnBrk="0">
              <a:lnSpc>
                <a:spcPct val="107000"/>
              </a:lnSpc>
              <a:spcBef>
                <a:spcPts val="205"/>
              </a:spcBef>
              <a:spcAft>
                <a:spcPts val="0"/>
              </a:spcAft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花坛：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12×12=144(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38430" marR="830580" indent="-139065" eaLnBrk="0">
              <a:lnSpc>
                <a:spcPct val="107000"/>
              </a:lnSpc>
              <a:spcBef>
                <a:spcPts val="205"/>
              </a:spcBef>
              <a:spcAft>
                <a:spcPts val="0"/>
              </a:spcAft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草坪：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36×25=</a:t>
            </a:r>
            <a:r>
              <a:rPr lang="en-US" altLang="zh-CN" sz="2000" spc="2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900(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065" eaLnBrk="0">
              <a:lnSpc>
                <a:spcPct val="91000"/>
              </a:lnSpc>
              <a:spcBef>
                <a:spcPts val="155"/>
              </a:spcBef>
              <a:spcAft>
                <a:spcPts val="0"/>
              </a:spcAft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900-144=756(</a:t>
            </a:r>
            <a:r>
              <a:rPr lang="en-US" altLang="zh-CN" sz="2000" spc="7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0AF8AC-4622-4F07-4902-916512BF1D34}"/>
              </a:ext>
            </a:extLst>
          </p:cNvPr>
          <p:cNvSpPr txBox="1"/>
          <p:nvPr/>
        </p:nvSpPr>
        <p:spPr>
          <a:xfrm>
            <a:off x="2794000" y="4826000"/>
            <a:ext cx="3311163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144平方米=14400平方分米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14400÷9=1600(株)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328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FF2E1-926C-3FD9-6D86-B952DB38D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B9CD309-0038-0824-703E-DB87280DD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614" y="857271"/>
            <a:ext cx="8832463" cy="370989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024838F-F267-8142-8C9E-6FC85BEC9B87}"/>
              </a:ext>
            </a:extLst>
          </p:cNvPr>
          <p:cNvSpPr txBox="1"/>
          <p:nvPr/>
        </p:nvSpPr>
        <p:spPr>
          <a:xfrm>
            <a:off x="1140614" y="3900314"/>
            <a:ext cx="10057168" cy="1333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155"/>
              </a:spcBef>
            </a:pP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9÷3=3(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(6+3)×3=27(</a:t>
            </a:r>
            <a:r>
              <a:rPr lang="zh-CN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36830" indent="-342265" eaLnBrk="0">
              <a:lnSpc>
                <a:spcPct val="107000"/>
              </a:lnSpc>
              <a:spcBef>
                <a:spcPts val="205"/>
              </a:spcBef>
              <a:spcAft>
                <a:spcPts val="0"/>
              </a:spcAft>
            </a:pP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解析：扩建后花圃的长是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6+3=9(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。长增加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米，宽不变，面积扩大了</a:t>
            </a:r>
            <a:r>
              <a:rPr lang="en-US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平方米，那么扩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建前后的宽都是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9÷3=3(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所以扩建后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花圃的面积是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(6+3)×3=27(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72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238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3</cp:revision>
  <dcterms:created xsi:type="dcterms:W3CDTF">2025-02-03T05:50:15Z</dcterms:created>
  <dcterms:modified xsi:type="dcterms:W3CDTF">2025-02-03T06:01:50Z</dcterms:modified>
</cp:coreProperties>
</file>