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71" r:id="rId2"/>
    <p:sldId id="272" r:id="rId3"/>
    <p:sldId id="273" r:id="rId4"/>
    <p:sldId id="274" r:id="rId5"/>
    <p:sldId id="275" r:id="rId6"/>
    <p:sldId id="278" r:id="rId7"/>
    <p:sldId id="277" r:id="rId8"/>
    <p:sldId id="279" r:id="rId9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93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390" y="48"/>
      </p:cViewPr>
      <p:guideLst>
        <p:guide orient="horz" pos="2136"/>
        <p:guide pos="393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8178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2024/9/5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6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</a:p>
        </p:txBody>
      </p:sp>
      <p:pic>
        <p:nvPicPr>
          <p:cNvPr id="2" name="图片 1" descr="7-1_00"/>
          <p:cNvPicPr>
            <a:picLocks noChangeAspect="1"/>
          </p:cNvPicPr>
          <p:nvPr/>
        </p:nvPicPr>
        <p:blipFill>
          <a:blip r:embed="rId2"/>
          <a:srcRect l="1959" r="4214"/>
          <a:stretch>
            <a:fillRect/>
          </a:stretch>
        </p:blipFill>
        <p:spPr>
          <a:xfrm>
            <a:off x="156845" y="1476375"/>
            <a:ext cx="11878945" cy="39052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393950" y="4073525"/>
            <a:ext cx="748030" cy="6540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937885" y="4073525"/>
            <a:ext cx="748030" cy="6540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0290175" y="4073525"/>
            <a:ext cx="748030" cy="6540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329114" y="4712462"/>
            <a:ext cx="748030" cy="5911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685915" y="4727575"/>
            <a:ext cx="748030" cy="6540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0454640" y="4727575"/>
            <a:ext cx="748030" cy="6540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-1_01"/>
          <p:cNvPicPr>
            <a:picLocks noChangeAspect="1"/>
          </p:cNvPicPr>
          <p:nvPr/>
        </p:nvPicPr>
        <p:blipFill>
          <a:blip r:embed="rId2"/>
          <a:srcRect r="5255"/>
          <a:stretch>
            <a:fillRect/>
          </a:stretch>
        </p:blipFill>
        <p:spPr>
          <a:xfrm>
            <a:off x="90170" y="2249805"/>
            <a:ext cx="12011025" cy="27247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456690" y="3655695"/>
            <a:ext cx="532765" cy="4635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催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456690" y="4281043"/>
            <a:ext cx="532765" cy="5130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摧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207510" y="3655695"/>
            <a:ext cx="532765" cy="4635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杰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207510" y="4281043"/>
            <a:ext cx="532765" cy="5130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结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450330" y="3655695"/>
            <a:ext cx="621665" cy="5130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雄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006465" y="4281043"/>
            <a:ext cx="532765" cy="5130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熊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275320" y="3655695"/>
            <a:ext cx="532765" cy="5130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项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808085" y="4281043"/>
            <a:ext cx="532765" cy="5130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像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089005" y="3656330"/>
            <a:ext cx="532765" cy="5899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醉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0556240" y="4281043"/>
            <a:ext cx="532765" cy="5130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7-1_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565" y="1359535"/>
            <a:ext cx="11786870" cy="431673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527290" y="4403725"/>
            <a:ext cx="798830" cy="5518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jiào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668510" y="4491990"/>
            <a:ext cx="2052955" cy="4635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使、令、让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969635" y="5036820"/>
            <a:ext cx="937260" cy="4635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jiāo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110220" y="5036820"/>
            <a:ext cx="3611245" cy="4635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把知识或技能传给人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7-1_03"/>
          <p:cNvPicPr>
            <a:picLocks noChangeAspect="1"/>
          </p:cNvPicPr>
          <p:nvPr/>
        </p:nvPicPr>
        <p:blipFill>
          <a:blip r:embed="rId2"/>
          <a:srcRect l="1932" t="-62" r="3128" b="1924"/>
          <a:stretch>
            <a:fillRect/>
          </a:stretch>
        </p:blipFill>
        <p:spPr>
          <a:xfrm>
            <a:off x="952500" y="735965"/>
            <a:ext cx="10579735" cy="54908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827020" y="1830070"/>
            <a:ext cx="935990" cy="4133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只要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815840" y="1830070"/>
            <a:ext cx="2343150" cy="4133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不令，不使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458720" y="2367915"/>
            <a:ext cx="9554845" cy="4635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000" dirty="0" err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只要还有像飞将军那样英勇善战的将领在，绝不使外敌南下越过阴山</a:t>
            </a:r>
            <a:r>
              <a:rPr lang="en-US" altLang="zh-CN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749550" y="3505200"/>
            <a:ext cx="811530" cy="3873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战场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358390" y="3997325"/>
            <a:ext cx="9491980" cy="6908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000" dirty="0" err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如果醉倒在战场上，请你不要笑话，从古至今外出征战的又有几个能回来</a:t>
            </a:r>
            <a:r>
              <a:rPr lang="en-US" altLang="zh-CN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?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459355" y="5154295"/>
            <a:ext cx="836295" cy="3873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豪杰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600575" y="5077460"/>
            <a:ext cx="558165" cy="4641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也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598420" y="5715000"/>
            <a:ext cx="6412230" cy="3752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生时应当做人中豪杰，死后也要做鬼中英雄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" grpId="0"/>
      <p:bldP spid="2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-1-1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967230"/>
            <a:ext cx="11963400" cy="30314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11880" y="2603500"/>
            <a:ext cx="836295" cy="4635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唐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487670" y="2603500"/>
            <a:ext cx="937260" cy="4635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王翰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74090" y="3196590"/>
            <a:ext cx="1674495" cy="5181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开怀畅饮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564630" y="3197225"/>
            <a:ext cx="975360" cy="4635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英勇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941445" y="3820795"/>
            <a:ext cx="634365" cy="4635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宋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666105" y="3820160"/>
            <a:ext cx="1366520" cy="4635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李清照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579485" y="3820160"/>
            <a:ext cx="2002790" cy="4635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生当作人杰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92430" y="4409440"/>
            <a:ext cx="2153920" cy="5892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死亦为鬼雄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-1-1_01"/>
          <p:cNvPicPr>
            <a:picLocks noChangeAspect="1"/>
          </p:cNvPicPr>
          <p:nvPr/>
        </p:nvPicPr>
        <p:blipFill>
          <a:blip r:embed="rId2"/>
          <a:srcRect t="904" r="2592" b="40425"/>
          <a:stretch>
            <a:fillRect/>
          </a:stretch>
        </p:blipFill>
        <p:spPr>
          <a:xfrm>
            <a:off x="887095" y="685165"/>
            <a:ext cx="10796905" cy="542353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840480" y="3090545"/>
            <a:ext cx="2406650" cy="4762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秦时明月汉时关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839845" y="3655060"/>
            <a:ext cx="2546985" cy="4387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但使龙城飞将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在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475605" y="4966970"/>
            <a:ext cx="911860" cy="4000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边塞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505825" y="4966335"/>
            <a:ext cx="1468120" cy="4006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万里长征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308985" y="5499100"/>
            <a:ext cx="1189990" cy="4762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人未还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-1-1_01"/>
          <p:cNvPicPr>
            <a:picLocks noChangeAspect="1"/>
          </p:cNvPicPr>
          <p:nvPr/>
        </p:nvPicPr>
        <p:blipFill>
          <a:blip r:embed="rId2"/>
          <a:srcRect t="58470" r="472"/>
          <a:stretch>
            <a:fillRect/>
          </a:stretch>
        </p:blipFill>
        <p:spPr>
          <a:xfrm>
            <a:off x="149225" y="1440815"/>
            <a:ext cx="11893550" cy="41382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743190" y="1570990"/>
            <a:ext cx="710565" cy="4508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7-1-1_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795" y="1045210"/>
            <a:ext cx="11917045" cy="46920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84325" y="2369185"/>
            <a:ext cx="608965" cy="4000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唐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640705" y="2369185"/>
            <a:ext cx="911860" cy="4000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边塞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600450" y="3002915"/>
            <a:ext cx="646430" cy="4260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唐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72465" y="4130675"/>
            <a:ext cx="911860" cy="4000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高适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91690" y="4130675"/>
            <a:ext cx="1214755" cy="4762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王之涣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840480" y="4130675"/>
            <a:ext cx="911860" cy="4000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岑参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13&quot;:[4364974],&quot;65&quot;:[20205081],&quot;71&quot;:[76235679627]}"/>
  <p:tag name="COMMONDATA" val="eyJoZGlkIjoiOWExMzAzOTQ2OWY1M2QxM2RjMjk0YzE0ODYyMjc5ZG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67</Words>
  <Application>Microsoft Office PowerPoint</Application>
  <PresentationFormat>宽屏</PresentationFormat>
  <Paragraphs>49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黑体</vt:lpstr>
      <vt:lpstr>宋体</vt:lpstr>
      <vt:lpstr>微软雅黑</vt:lpstr>
      <vt:lpstr>Arial</vt:lpstr>
      <vt:lpstr>Calibri</vt:lpstr>
      <vt:lpstr>Times New Roman</vt:lpstr>
      <vt:lpstr>Wingdings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Administrator</cp:lastModifiedBy>
  <cp:revision>169</cp:revision>
  <dcterms:created xsi:type="dcterms:W3CDTF">2019-06-19T02:08:00Z</dcterms:created>
  <dcterms:modified xsi:type="dcterms:W3CDTF">2024-09-05T08:00:20Z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600C8EAC03764C9388D5577113713A4E_13</vt:lpwstr>
  </property>
</Properties>
</file>