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87" r:id="rId3"/>
    <p:sldId id="289" r:id="rId4"/>
    <p:sldId id="290" r:id="rId5"/>
    <p:sldId id="288" r:id="rId6"/>
    <p:sldId id="292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0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1"/>
        <p:guide pos="380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6.png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5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8685" y="1080770"/>
            <a:ext cx="10373995" cy="43738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554730" y="4578350"/>
            <a:ext cx="1280160" cy="4292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乘积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56605" y="4150360"/>
            <a:ext cx="1301750" cy="3759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总张数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691755" y="3728720"/>
            <a:ext cx="20688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每天用纸的张数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79048" y="372872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用纸天数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036560" y="4578350"/>
            <a:ext cx="1292225" cy="4292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反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584825" y="5007610"/>
            <a:ext cx="193230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40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18 = 30x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7" grpId="0"/>
      <p:bldP spid="7" grpId="1"/>
      <p:bldP spid="6" grpId="0"/>
      <p:bldP spid="6" grpId="1"/>
      <p:bldP spid="5" grpId="0"/>
      <p:bldP spid="5" grpId="1"/>
      <p:bldP spid="9" grpId="0"/>
      <p:bldP spid="9" grpId="1"/>
      <p:bldP spid="10" grpId="0"/>
      <p:bldP spid="10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5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7410" y="1490345"/>
            <a:ext cx="10367645" cy="21672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469390" y="2509520"/>
            <a:ext cx="4209415" cy="124396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解：设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 dm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的方砖需要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 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块。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6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50=5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5x 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        x=72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5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2500" y="1490345"/>
            <a:ext cx="10580370" cy="204216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1573530" y="2906395"/>
                <a:ext cx="5182235" cy="149860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  <a:extLst>
                  <a:ext uri="{4A0BC546-FE56-4ADE-93B0-CB8AF2F6F144}">
                    <wpsdc:textFrameExt xmlns:wpsdc="http://www.wps.cn/officeDocument/2022/drawingmlCustomData" type="text"/>
                  </a:ext>
                </a:extLst>
              </a:bodyPr>
              <a:p>
                <a:pPr marL="0" algn="l" defTabSz="914400" rtl="0" eaLnBrk="1" latinLnBrk="0" hangingPunct="1"/>
                <a:r>
                  <a:rPr lang="zh-CN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解：设实际用了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x </a:t>
                </a:r>
                <a:r>
                  <a:rPr lang="zh-CN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个月完成任务。</a:t>
                </a:r>
                <a:endParaRPr lang="zh-CN" altLang="en-US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:r>
                  <a:rPr lang="en-US" altLang="en-US" sz="20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             250×24=250</a:t>
                </a:r>
                <a:r>
                  <a:rPr lang="en-US" altLang="en-US" sz="20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×(1+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</m:ctrlPr>
                      </m:fPr>
                      <m:num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en-US" sz="20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)x</a:t>
                </a:r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                         x=20</a:t>
                </a:r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73530" y="2906395"/>
                <a:ext cx="5182235" cy="1498600"/>
              </a:xfrm>
              <a:prstGeom prst="rect">
                <a:avLst/>
              </a:prstGeom>
              <a:blipFill rotWithShape="1">
                <a:blip r:embed="rId2"/>
                <a:stretch>
                  <a:fillRect b="-45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5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4875" y="1490345"/>
            <a:ext cx="10574020" cy="25857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534795" y="2993390"/>
            <a:ext cx="4679315" cy="19075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解：设可以排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 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。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40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30=48x 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     x=25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330315" y="1880870"/>
            <a:ext cx="4658995" cy="4222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如果每列站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48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人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可以排多少列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/>
      <p:bldP spid="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5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8995" y="1050925"/>
            <a:ext cx="10464800" cy="40100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08330" y="3237865"/>
            <a:ext cx="5371465" cy="160210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ctr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解：设按时完成订单需要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 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天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。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              400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(x+10)=640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(x-5)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                        x=30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   400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(30+10)=16000(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台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400</Words>
  <Application>WPS 演示</Application>
  <PresentationFormat>宽屏</PresentationFormat>
  <Paragraphs>32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2025-02-09T18:02:35Z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