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2"/>
    <p:sldId id="272" r:id="rId3"/>
    <p:sldId id="273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66" y="48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87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2024/9/5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6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</a:p>
        </p:txBody>
      </p:sp>
      <p:pic>
        <p:nvPicPr>
          <p:cNvPr id="2" name="图片 1" descr="7-3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758190"/>
            <a:ext cx="11095355" cy="509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3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757555"/>
            <a:ext cx="10685145" cy="53428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185545" y="6108065"/>
            <a:ext cx="645858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3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" y="718820"/>
            <a:ext cx="10699115" cy="5420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7510" y="1220470"/>
            <a:ext cx="2726055" cy="370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被历史遗弃或遭到舍弃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96705" y="1736090"/>
            <a:ext cx="2356485" cy="396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因为她有广阔的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土地，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962" y="2205990"/>
            <a:ext cx="1151255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勤劳的人民，有悠久的历史，有富饶的物产，有无数革命志士，为了她的振兴正在进行着艰苦卓绝的斗争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84135" y="2686050"/>
            <a:ext cx="1788795" cy="39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异口同声称赞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85995" y="3190875"/>
            <a:ext cx="6259830" cy="454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宋庆龄的发言以理服人，充满力量，让人信服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72768" y="4643120"/>
            <a:ext cx="11339830" cy="6572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在讨论课上，一位美国学生说中国将被历史淘汰，宋庆龄以理服人，说明中国不可能被淘汰，得到了大家的称赞。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72768" y="5626608"/>
            <a:ext cx="9812782" cy="6705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这篇文章启发我要牢记祖国，为祖国的未来贡献力量，学习宋庆龄的爱国精神，爱护祖国，只有努力才能让祖国更强大。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74],&quot;65&quot;:[20205081],&quot;71&quot;:[76235679627]}"/>
  <p:tag name="COMMONDATA" val="eyJoZGlkIjoiOWExMzAzOTQ2OWY1M2QxM2RjMjk0YzE0ODYyMjc5ZG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</Words>
  <Application>Microsoft Office PowerPoint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黑体</vt:lpstr>
      <vt:lpstr>宋体</vt:lpstr>
      <vt:lpstr>微软雅黑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Administrator</cp:lastModifiedBy>
  <cp:revision>169</cp:revision>
  <dcterms:created xsi:type="dcterms:W3CDTF">2019-06-19T02:08:00Z</dcterms:created>
  <dcterms:modified xsi:type="dcterms:W3CDTF">2024-09-05T08:04:50Z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ICV">
    <vt:lpwstr>582B25D18E964776B985752AA0332E63_13</vt:lpwstr>
  </property>
</Properties>
</file>