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88" r:id="rId3"/>
    <p:sldId id="289" r:id="rId4"/>
    <p:sldId id="290" r:id="rId5"/>
    <p:sldId id="291" r:id="rId6"/>
  </p:sldIdLst>
  <p:sldSz cx="12192000" cy="6858000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9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54"/>
        <p:guide pos="390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3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tiff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47_00"/>
          <p:cNvPicPr>
            <a:picLocks noChangeAspect="1"/>
          </p:cNvPicPr>
          <p:nvPr/>
        </p:nvPicPr>
        <p:blipFill>
          <a:blip r:embed="rId1"/>
          <a:srcRect t="8541"/>
          <a:stretch>
            <a:fillRect/>
          </a:stretch>
        </p:blipFill>
        <p:spPr>
          <a:xfrm>
            <a:off x="2234565" y="860425"/>
            <a:ext cx="8286115" cy="504444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493135" y="4858385"/>
            <a:ext cx="514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220845" y="4877435"/>
            <a:ext cx="514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298565" y="3489325"/>
            <a:ext cx="514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830445" y="4867910"/>
            <a:ext cx="514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464560" y="5406390"/>
            <a:ext cx="514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11320" y="5406390"/>
            <a:ext cx="514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49495" y="5415915"/>
            <a:ext cx="514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118985" y="4867910"/>
            <a:ext cx="514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833360" y="4867910"/>
            <a:ext cx="514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8414385" y="4867910"/>
            <a:ext cx="514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128510" y="5415915"/>
            <a:ext cx="514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842885" y="5415915"/>
            <a:ext cx="514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395335" y="5415915"/>
            <a:ext cx="514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" name="组合 3"/>
          <p:cNvGrpSpPr/>
          <p:nvPr/>
        </p:nvGrpSpPr>
        <p:grpSpPr>
          <a:xfrm>
            <a:off x="1734820" y="1034415"/>
            <a:ext cx="8914130" cy="2801620"/>
            <a:chOff x="2732" y="1629"/>
            <a:chExt cx="14038" cy="4412"/>
          </a:xfrm>
        </p:grpSpPr>
        <p:pic>
          <p:nvPicPr>
            <p:cNvPr id="2" name="图片 1" descr="3、课堂小作业数学一年级下册R(主书)(已转曲)_47_01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2732" y="1629"/>
              <a:ext cx="14038" cy="2489"/>
            </a:xfrm>
            <a:prstGeom prst="rect">
              <a:avLst/>
            </a:prstGeom>
          </p:spPr>
        </p:pic>
        <p:pic>
          <p:nvPicPr>
            <p:cNvPr id="3" name="图片 2" descr="3、课堂小作业数学一年级下册R(主书)(已转曲)_47_02"/>
            <p:cNvPicPr>
              <a:picLocks noChangeAspect="1"/>
            </p:cNvPicPr>
            <p:nvPr/>
          </p:nvPicPr>
          <p:blipFill>
            <a:blip r:embed="rId2"/>
            <a:srcRect t="-1450" b="71049"/>
            <a:stretch>
              <a:fillRect/>
            </a:stretch>
          </p:blipFill>
          <p:spPr>
            <a:xfrm>
              <a:off x="3305" y="4427"/>
              <a:ext cx="12589" cy="1614"/>
            </a:xfrm>
            <a:prstGeom prst="rect">
              <a:avLst/>
            </a:prstGeom>
          </p:spPr>
        </p:pic>
      </p:grpSp>
      <p:cxnSp>
        <p:nvCxnSpPr>
          <p:cNvPr id="5" name="直接连接符 4"/>
          <p:cNvCxnSpPr/>
          <p:nvPr/>
        </p:nvCxnSpPr>
        <p:spPr>
          <a:xfrm>
            <a:off x="4351655" y="2374265"/>
            <a:ext cx="1101725" cy="76644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5817235" y="2374265"/>
            <a:ext cx="1101725" cy="76644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4342130" y="2374265"/>
            <a:ext cx="2825750" cy="74739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8460740" y="2374265"/>
            <a:ext cx="48260" cy="804545"/>
          </a:xfrm>
          <a:prstGeom prst="line">
            <a:avLst/>
          </a:prstGeom>
          <a:ln w="31750" cap="rnd">
            <a:solidFill>
              <a:srgbClr val="FF0000"/>
            </a:solidFill>
            <a:round/>
          </a:ln>
        </p:spPr>
        <p:style>
          <a:lnRef idx="0">
            <a:srgbClr val="FFFFFF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3、课堂小作业数学一年级下册R(主书)(已转曲)_47_02"/>
          <p:cNvPicPr>
            <a:picLocks noChangeAspect="1"/>
          </p:cNvPicPr>
          <p:nvPr/>
        </p:nvPicPr>
        <p:blipFill>
          <a:blip r:embed="rId1"/>
          <a:srcRect t="27299"/>
          <a:stretch>
            <a:fillRect/>
          </a:stretch>
        </p:blipFill>
        <p:spPr>
          <a:xfrm>
            <a:off x="2076450" y="1052830"/>
            <a:ext cx="7967980" cy="244284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3139440" y="2960370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79495" y="2959735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896360" y="2959735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467860" y="2959735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421755" y="2960370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865620" y="2949575"/>
            <a:ext cx="332740" cy="5467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198360" y="2949575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750810" y="2959100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47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2300" y="1214120"/>
            <a:ext cx="8615680" cy="182626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4403725" y="2395855"/>
            <a:ext cx="4953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</Words>
  <Application>WPS 演示</Application>
  <PresentationFormat>宽屏</PresentationFormat>
  <Paragraphs>44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Arial</vt:lpstr>
      <vt:lpstr>宋体</vt:lpstr>
      <vt:lpstr>Wingdings</vt:lpstr>
      <vt:lpstr>Wingdings</vt:lpstr>
      <vt:lpstr>Times New Roman</vt:lpstr>
      <vt:lpstr>微软雅黑</vt:lpstr>
      <vt:lpstr>Arial Unicode MS</vt:lpstr>
      <vt:lpstr>Calibri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174</cp:revision>
  <dcterms:created xsi:type="dcterms:W3CDTF">2019-06-19T02:08:00Z</dcterms:created>
  <dcterms:modified xsi:type="dcterms:W3CDTF">2025-02-17T07:22:42Z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0019029A081447F9893CFB988F94F4D5_13</vt:lpwstr>
  </property>
</Properties>
</file>